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 smtClean="0"/>
              <a:t>Asıl alt başlık stilini düzenlemek için tıklayın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99D3C-5C37-47C9-A7DF-A179CE98AD07}" type="datetimeFigureOut">
              <a:rPr lang="tr-TR" smtClean="0"/>
              <a:t>26.03.2022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F0EA0-D8CE-40D6-B29E-A161B93368D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4535812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99D3C-5C37-47C9-A7DF-A179CE98AD07}" type="datetimeFigureOut">
              <a:rPr lang="tr-TR" smtClean="0"/>
              <a:t>26.03.2022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F0EA0-D8CE-40D6-B29E-A161B93368D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48059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99D3C-5C37-47C9-A7DF-A179CE98AD07}" type="datetimeFigureOut">
              <a:rPr lang="tr-TR" smtClean="0"/>
              <a:t>26.03.2022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F0EA0-D8CE-40D6-B29E-A161B93368D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403619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99D3C-5C37-47C9-A7DF-A179CE98AD07}" type="datetimeFigureOut">
              <a:rPr lang="tr-TR" smtClean="0"/>
              <a:t>26.03.2022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F0EA0-D8CE-40D6-B29E-A161B93368D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4781691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99D3C-5C37-47C9-A7DF-A179CE98AD07}" type="datetimeFigureOut">
              <a:rPr lang="tr-TR" smtClean="0"/>
              <a:t>26.03.2022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F0EA0-D8CE-40D6-B29E-A161B93368D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0001614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99D3C-5C37-47C9-A7DF-A179CE98AD07}" type="datetimeFigureOut">
              <a:rPr lang="tr-TR" smtClean="0"/>
              <a:t>26.03.2022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F0EA0-D8CE-40D6-B29E-A161B93368D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9528398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Metin Yer Tutucus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Veri Yer Tutucus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99D3C-5C37-47C9-A7DF-A179CE98AD07}" type="datetimeFigureOut">
              <a:rPr lang="tr-TR" smtClean="0"/>
              <a:t>26.03.2022</a:t>
            </a:fld>
            <a:endParaRPr lang="tr-TR"/>
          </a:p>
        </p:txBody>
      </p:sp>
      <p:sp>
        <p:nvSpPr>
          <p:cNvPr id="8" name="Altbilgi Yer Tutucus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F0EA0-D8CE-40D6-B29E-A161B93368D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887671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99D3C-5C37-47C9-A7DF-A179CE98AD07}" type="datetimeFigureOut">
              <a:rPr lang="tr-TR" smtClean="0"/>
              <a:t>26.03.2022</a:t>
            </a:fld>
            <a:endParaRPr lang="tr-TR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F0EA0-D8CE-40D6-B29E-A161B93368D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598104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99D3C-5C37-47C9-A7DF-A179CE98AD07}" type="datetimeFigureOut">
              <a:rPr lang="tr-TR" smtClean="0"/>
              <a:t>26.03.2022</a:t>
            </a:fld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F0EA0-D8CE-40D6-B29E-A161B93368D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215932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99D3C-5C37-47C9-A7DF-A179CE98AD07}" type="datetimeFigureOut">
              <a:rPr lang="tr-TR" smtClean="0"/>
              <a:t>26.03.2022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F0EA0-D8CE-40D6-B29E-A161B93368D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1355546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Resim Yer Tutucus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99D3C-5C37-47C9-A7DF-A179CE98AD07}" type="datetimeFigureOut">
              <a:rPr lang="tr-TR" smtClean="0"/>
              <a:t>26.03.2022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F0EA0-D8CE-40D6-B29E-A161B93368D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4593799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899D3C-5C37-47C9-A7DF-A179CE98AD07}" type="datetimeFigureOut">
              <a:rPr lang="tr-TR" smtClean="0"/>
              <a:t>26.03.2022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DF0EA0-D8CE-40D6-B29E-A161B93368D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8499259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Resi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044" y="1985210"/>
            <a:ext cx="10058400" cy="2770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1865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472967"/>
          </a:xfrm>
        </p:spPr>
        <p:txBody>
          <a:bodyPr/>
          <a:lstStyle/>
          <a:p>
            <a:r>
              <a:rPr lang="tr-TR" dirty="0" smtClean="0"/>
              <a:t>TEŞEKKÜRLER </a:t>
            </a:r>
            <a:r>
              <a:rPr lang="tr-TR" dirty="0" smtClean="0">
                <a:sym typeface="Wingdings" panose="05000000000000000000" pitchFamily="2" charset="2"/>
              </a:rPr>
              <a:t>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690412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tr-TR" sz="3000" dirty="0" err="1" smtClean="0"/>
              <a:t>Zoho</a:t>
            </a:r>
            <a:r>
              <a:rPr lang="tr-TR" sz="3000" dirty="0" smtClean="0"/>
              <a:t> </a:t>
            </a:r>
            <a:r>
              <a:rPr lang="tr-TR" sz="3000" dirty="0" err="1" smtClean="0"/>
              <a:t>Procets</a:t>
            </a:r>
            <a:r>
              <a:rPr lang="tr-TR" sz="3000" dirty="0" smtClean="0"/>
              <a:t> Kullanım Amacı</a:t>
            </a:r>
            <a:endParaRPr lang="tr-TR" sz="3000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tr-TR" sz="2000" dirty="0" smtClean="0"/>
          </a:p>
          <a:p>
            <a:endParaRPr lang="tr-TR" sz="2000" dirty="0"/>
          </a:p>
          <a:p>
            <a:endParaRPr lang="tr-TR" sz="2000" dirty="0" smtClean="0"/>
          </a:p>
          <a:p>
            <a:r>
              <a:rPr lang="tr-TR" sz="2000" dirty="0" smtClean="0"/>
              <a:t>Bulut </a:t>
            </a:r>
            <a:r>
              <a:rPr lang="tr-TR" sz="2000" dirty="0"/>
              <a:t>tabanlı Proje Yönetimi yazılımı olan </a:t>
            </a:r>
            <a:r>
              <a:rPr lang="tr-TR" sz="2000" dirty="0" err="1"/>
              <a:t>Zoho</a:t>
            </a:r>
            <a:r>
              <a:rPr lang="tr-TR" sz="2000" dirty="0"/>
              <a:t> </a:t>
            </a:r>
            <a:r>
              <a:rPr lang="tr-TR" sz="2000" dirty="0" err="1"/>
              <a:t>Projets</a:t>
            </a:r>
            <a:r>
              <a:rPr lang="tr-TR" sz="2000" dirty="0"/>
              <a:t> projelerinizi planlamanıza, işleri verimli bir şekilde izlemenize ve nerede olurlarsa olsunlar ekibinizle işbirliği yapmanıza yardımcı olur.</a:t>
            </a:r>
          </a:p>
          <a:p>
            <a:endParaRPr lang="tr-TR" sz="2000" dirty="0"/>
          </a:p>
          <a:p>
            <a:r>
              <a:rPr lang="tr-TR" sz="2000" dirty="0"/>
              <a:t>Proje ve işlerin tam zamanında tesliminin kurtarıcısı.</a:t>
            </a:r>
          </a:p>
          <a:p>
            <a:pPr marL="0" indent="0">
              <a:buNone/>
            </a:pPr>
            <a:endParaRPr lang="tr-TR" sz="2000" dirty="0"/>
          </a:p>
        </p:txBody>
      </p:sp>
    </p:spTree>
    <p:extLst>
      <p:ext uri="{BB962C8B-B14F-4D97-AF65-F5344CB8AC3E}">
        <p14:creationId xmlns:p14="http://schemas.microsoft.com/office/powerpoint/2010/main" val="4247146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Demo Üyeliği Nasıl Açılır?</a:t>
            </a:r>
            <a:endParaRPr lang="tr-TR" dirty="0"/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6810" y="1825625"/>
            <a:ext cx="7118380" cy="4351338"/>
          </a:xfrm>
        </p:spPr>
      </p:pic>
    </p:spTree>
    <p:extLst>
      <p:ext uri="{BB962C8B-B14F-4D97-AF65-F5344CB8AC3E}">
        <p14:creationId xmlns:p14="http://schemas.microsoft.com/office/powerpoint/2010/main" val="345942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tr-TR" sz="3000" dirty="0" err="1" smtClean="0"/>
              <a:t>Gmail</a:t>
            </a:r>
            <a:r>
              <a:rPr lang="tr-TR" sz="3000" dirty="0" smtClean="0"/>
              <a:t> Hesabınız ile giriş yaptıktan sonra karşınıza çıkan ekran</a:t>
            </a:r>
            <a:endParaRPr lang="tr-TR" sz="3000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tr-TR" sz="2000" dirty="0" smtClean="0"/>
          </a:p>
          <a:p>
            <a:pPr algn="ctr"/>
            <a:endParaRPr lang="tr-TR" sz="2000" dirty="0"/>
          </a:p>
          <a:p>
            <a:pPr algn="ctr"/>
            <a:endParaRPr lang="tr-TR" sz="2000" dirty="0" smtClean="0"/>
          </a:p>
        </p:txBody>
      </p:sp>
      <p:pic>
        <p:nvPicPr>
          <p:cNvPr id="6" name="Resim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723" y="1926297"/>
            <a:ext cx="10058400" cy="3727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12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tr-TR" sz="3000" dirty="0" smtClean="0"/>
              <a:t>Nereden başlamak istediğiniz hatırlatan bir bölüm</a:t>
            </a:r>
            <a:endParaRPr lang="tr-TR" sz="3000" dirty="0"/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162450"/>
            <a:ext cx="10515600" cy="3677688"/>
          </a:xfrm>
        </p:spPr>
      </p:pic>
    </p:spTree>
    <p:extLst>
      <p:ext uri="{BB962C8B-B14F-4D97-AF65-F5344CB8AC3E}">
        <p14:creationId xmlns:p14="http://schemas.microsoft.com/office/powerpoint/2010/main" val="3799037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334108" y="365125"/>
            <a:ext cx="11720146" cy="1325563"/>
          </a:xfrm>
        </p:spPr>
        <p:txBody>
          <a:bodyPr>
            <a:normAutofit/>
          </a:bodyPr>
          <a:lstStyle/>
          <a:p>
            <a:r>
              <a:rPr lang="tr-TR" sz="3000" dirty="0" smtClean="0"/>
              <a:t>Bu bölümde artık projenizde hangi alanda </a:t>
            </a:r>
            <a:r>
              <a:rPr lang="tr-TR" sz="3000" dirty="0" err="1" smtClean="0"/>
              <a:t>yoğunlaşanıza</a:t>
            </a:r>
            <a:r>
              <a:rPr lang="tr-TR" sz="3000" dirty="0" smtClean="0"/>
              <a:t> karar veriyorsunuz</a:t>
            </a:r>
            <a:endParaRPr lang="tr-TR" sz="3000" dirty="0"/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839365"/>
            <a:ext cx="10515600" cy="2323858"/>
          </a:xfrm>
        </p:spPr>
      </p:pic>
    </p:spTree>
    <p:extLst>
      <p:ext uri="{BB962C8B-B14F-4D97-AF65-F5344CB8AC3E}">
        <p14:creationId xmlns:p14="http://schemas.microsoft.com/office/powerpoint/2010/main" val="4054028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İşe Genel Bakış </a:t>
            </a:r>
            <a:endParaRPr lang="tr-TR" dirty="0"/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8462" y="1690688"/>
            <a:ext cx="9231923" cy="4990526"/>
          </a:xfrm>
        </p:spPr>
      </p:pic>
    </p:spTree>
    <p:extLst>
      <p:ext uri="{BB962C8B-B14F-4D97-AF65-F5344CB8AC3E}">
        <p14:creationId xmlns:p14="http://schemas.microsoft.com/office/powerpoint/2010/main" val="3652007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tr-TR" sz="3000" dirty="0" smtClean="0"/>
              <a:t>3 Ürün özelliğinden bahsedecek olursak</a:t>
            </a:r>
            <a:endParaRPr lang="tr-TR" sz="3000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 smtClean="0"/>
          </a:p>
          <a:p>
            <a:endParaRPr lang="tr-TR" dirty="0"/>
          </a:p>
          <a:p>
            <a:r>
              <a:rPr lang="tr-TR" dirty="0" smtClean="0"/>
              <a:t>Zaman</a:t>
            </a:r>
          </a:p>
          <a:p>
            <a:r>
              <a:rPr lang="tr-TR" dirty="0" smtClean="0"/>
              <a:t>Ekip Önceliği (Ne Paylaşılacak, Nasıl daha uyumlu hareket edilebilir)</a:t>
            </a:r>
          </a:p>
          <a:p>
            <a:r>
              <a:rPr lang="tr-TR" dirty="0" smtClean="0"/>
              <a:t>Kullanım Rahatlığı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622141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tr-TR" sz="3000" dirty="0" smtClean="0"/>
              <a:t>Ürünün Kullanılması</a:t>
            </a:r>
            <a:endParaRPr lang="tr-TR" sz="3000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 smtClean="0"/>
          </a:p>
          <a:p>
            <a:endParaRPr lang="tr-TR" dirty="0"/>
          </a:p>
          <a:p>
            <a:r>
              <a:rPr lang="tr-TR" dirty="0" smtClean="0"/>
              <a:t>Bana Ait Dönüm Noktaları </a:t>
            </a:r>
          </a:p>
          <a:p>
            <a:r>
              <a:rPr lang="tr-TR" dirty="0" smtClean="0"/>
              <a:t>Zaman Planım</a:t>
            </a:r>
          </a:p>
          <a:p>
            <a:r>
              <a:rPr lang="tr-TR" dirty="0" smtClean="0"/>
              <a:t>Tüm Sorunlar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615588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102</Words>
  <Application>Microsoft Office PowerPoint</Application>
  <PresentationFormat>Geniş ekran</PresentationFormat>
  <Paragraphs>26</Paragraphs>
  <Slides>10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4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Wingdings</vt:lpstr>
      <vt:lpstr>Office Teması</vt:lpstr>
      <vt:lpstr>PowerPoint Sunusu</vt:lpstr>
      <vt:lpstr>Zoho Procets Kullanım Amacı</vt:lpstr>
      <vt:lpstr>Demo Üyeliği Nasıl Açılır?</vt:lpstr>
      <vt:lpstr>Gmail Hesabınız ile giriş yaptıktan sonra karşınıza çıkan ekran</vt:lpstr>
      <vt:lpstr>Nereden başlamak istediğiniz hatırlatan bir bölüm</vt:lpstr>
      <vt:lpstr>Bu bölümde artık projenizde hangi alanda yoğunlaşanıza karar veriyorsunuz</vt:lpstr>
      <vt:lpstr>İşe Genel Bakış </vt:lpstr>
      <vt:lpstr>3 Ürün özelliğinden bahsedecek olursak</vt:lpstr>
      <vt:lpstr>Ürünün Kullanılması</vt:lpstr>
      <vt:lpstr>TEŞEKKÜRLER </vt:lpstr>
    </vt:vector>
  </TitlesOfParts>
  <Company>HALIC UNIVERSITESI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"%username%"</dc:creator>
  <cp:lastModifiedBy>"%username%"</cp:lastModifiedBy>
  <cp:revision>4</cp:revision>
  <dcterms:created xsi:type="dcterms:W3CDTF">2022-03-26T10:28:20Z</dcterms:created>
  <dcterms:modified xsi:type="dcterms:W3CDTF">2022-03-26T11:07:09Z</dcterms:modified>
</cp:coreProperties>
</file>