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70" r:id="rId4"/>
    <p:sldId id="271" r:id="rId5"/>
    <p:sldId id="272" r:id="rId6"/>
    <p:sldId id="273" r:id="rId7"/>
    <p:sldId id="274" r:id="rId8"/>
    <p:sldId id="275" r:id="rId9"/>
    <p:sldId id="256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DE88-1D95-4A59-87B9-BDDAFF05CC9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582F-A8B4-4964-9381-E4F8BBD4BF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3977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DE88-1D95-4A59-87B9-BDDAFF05CC9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582F-A8B4-4964-9381-E4F8BBD4BF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08823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DE88-1D95-4A59-87B9-BDDAFF05CC9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582F-A8B4-4964-9381-E4F8BBD4BF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1464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DE88-1D95-4A59-87B9-BDDAFF05CC9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582F-A8B4-4964-9381-E4F8BBD4BF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81606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DE88-1D95-4A59-87B9-BDDAFF05CC9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582F-A8B4-4964-9381-E4F8BBD4BF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4738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DE88-1D95-4A59-87B9-BDDAFF05CC9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582F-A8B4-4964-9381-E4F8BBD4BF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12621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DE88-1D95-4A59-87B9-BDDAFF05CC9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582F-A8B4-4964-9381-E4F8BBD4BF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7066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DE88-1D95-4A59-87B9-BDDAFF05CC9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582F-A8B4-4964-9381-E4F8BBD4BF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31544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DE88-1D95-4A59-87B9-BDDAFF05CC9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582F-A8B4-4964-9381-E4F8BBD4BF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86054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DE88-1D95-4A59-87B9-BDDAFF05CC9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582F-A8B4-4964-9381-E4F8BBD4BF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0173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DE88-1D95-4A59-87B9-BDDAFF05CC9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582F-A8B4-4964-9381-E4F8BBD4BF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90519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0DE88-1D95-4A59-87B9-BDDAFF05CC97}" type="datetimeFigureOut">
              <a:rPr lang="tr-TR" smtClean="0"/>
              <a:t>26.03.2022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9582F-A8B4-4964-9381-E4F8BBD4BF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598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" y="2116310"/>
            <a:ext cx="10515600" cy="2090797"/>
          </a:xfrm>
        </p:spPr>
      </p:pic>
    </p:spTree>
    <p:extLst>
      <p:ext uri="{BB962C8B-B14F-4D97-AF65-F5344CB8AC3E}">
        <p14:creationId xmlns:p14="http://schemas.microsoft.com/office/powerpoint/2010/main" val="2857150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070" y="157307"/>
            <a:ext cx="11786062" cy="662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678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79" y="164445"/>
            <a:ext cx="11618868" cy="6535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266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94" y="80434"/>
            <a:ext cx="12049006" cy="677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42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859" y="283482"/>
            <a:ext cx="11401774" cy="641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328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" y="291042"/>
            <a:ext cx="11674593" cy="6566958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4505499" y="3923607"/>
            <a:ext cx="5311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Workplace</a:t>
            </a:r>
            <a:r>
              <a:rPr lang="tr-TR" dirty="0" smtClean="0"/>
              <a:t> ana sayfasında  haber akışı haber kaynağına resim ,dosya ,ifade göndermemize olanak sağlar.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230630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" y="287338"/>
            <a:ext cx="11551457" cy="649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694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60" y="281252"/>
            <a:ext cx="11322541" cy="636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1652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84" y="151170"/>
            <a:ext cx="12032516" cy="676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3450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34" y="188913"/>
            <a:ext cx="12234334" cy="688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2870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014" y="0"/>
            <a:ext cx="11985106" cy="6741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670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Nedir 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 </a:t>
            </a:r>
            <a:r>
              <a:rPr lang="tr-TR" dirty="0" err="1"/>
              <a:t>Workplace</a:t>
            </a:r>
            <a:r>
              <a:rPr lang="tr-TR" dirty="0"/>
              <a:t>, Facebook tarafından geliştirilen iletişim ve iş birliği sistemi</a:t>
            </a:r>
            <a:r>
              <a:rPr lang="tr-TR" dirty="0" smtClean="0"/>
              <a:t>. Gruplar</a:t>
            </a:r>
            <a:r>
              <a:rPr lang="tr-TR" dirty="0"/>
              <a:t>, anlık mesajlaşma ve Facebook Haber akışı gibi </a:t>
            </a:r>
            <a:r>
              <a:rPr lang="tr-TR" dirty="0" smtClean="0"/>
              <a:t>araçlar </a:t>
            </a:r>
            <a:r>
              <a:rPr lang="tr-TR" dirty="0"/>
              <a:t>içeren kurumsal bir bağlantı platformudur. </a:t>
            </a:r>
          </a:p>
        </p:txBody>
      </p:sp>
    </p:spTree>
    <p:extLst>
      <p:ext uri="{BB962C8B-B14F-4D97-AF65-F5344CB8AC3E}">
        <p14:creationId xmlns:p14="http://schemas.microsoft.com/office/powerpoint/2010/main" val="1852903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Üyelik Seçenekleri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/>
          <a:srcRect l="29942" t="21170" r="23797" b="57974"/>
          <a:stretch/>
        </p:blipFill>
        <p:spPr>
          <a:xfrm>
            <a:off x="188765" y="1227108"/>
            <a:ext cx="8066235" cy="2164484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3"/>
          <a:srcRect l="32072" t="49298" r="12074" b="12261"/>
          <a:stretch/>
        </p:blipFill>
        <p:spPr>
          <a:xfrm>
            <a:off x="689957" y="3765666"/>
            <a:ext cx="7322190" cy="2834640"/>
          </a:xfrm>
          <a:prstGeom prst="rect">
            <a:avLst/>
          </a:prstGeom>
        </p:spPr>
      </p:pic>
      <p:sp>
        <p:nvSpPr>
          <p:cNvPr id="7" name="Metin kutusu 6"/>
          <p:cNvSpPr txBox="1"/>
          <p:nvPr/>
        </p:nvSpPr>
        <p:spPr>
          <a:xfrm>
            <a:off x="9085811" y="1148136"/>
            <a:ext cx="25436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Çekirdek plan bir aylık deneme sonrası aylık 4$ ücreti bulunuyor.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644939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295698" cy="1325563"/>
          </a:xfrm>
        </p:spPr>
        <p:txBody>
          <a:bodyPr>
            <a:normAutofit/>
          </a:bodyPr>
          <a:lstStyle/>
          <a:p>
            <a:r>
              <a:rPr lang="tr-TR" b="1" dirty="0" smtClean="0"/>
              <a:t>İletişim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50563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tr-TR" dirty="0"/>
              <a:t>Bir kuruluşla veya belirli bir grupla iletişimi kolaylaştırın</a:t>
            </a:r>
            <a:r>
              <a:rPr lang="tr-TR" dirty="0" smtClean="0"/>
              <a:t>.</a:t>
            </a:r>
          </a:p>
          <a:p>
            <a:endParaRPr lang="tr-TR" dirty="0"/>
          </a:p>
          <a:p>
            <a:r>
              <a:rPr lang="tr-TR" dirty="0"/>
              <a:t>Sınırsız sayıda İşyeri Grubu oluşturun</a:t>
            </a:r>
          </a:p>
          <a:p>
            <a:r>
              <a:rPr lang="tr-TR" dirty="0"/>
              <a:t>Medya açısından zengin içerik kullanarak </a:t>
            </a:r>
            <a:r>
              <a:rPr lang="tr-TR" dirty="0" err="1"/>
              <a:t>Workplace'te</a:t>
            </a:r>
            <a:r>
              <a:rPr lang="tr-TR" dirty="0"/>
              <a:t> </a:t>
            </a:r>
            <a:r>
              <a:rPr lang="tr-TR" dirty="0" smtClean="0"/>
              <a:t>yayınlayın.</a:t>
            </a:r>
          </a:p>
          <a:p>
            <a:r>
              <a:rPr lang="tr-TR" dirty="0" smtClean="0"/>
              <a:t>Güvenlik </a:t>
            </a:r>
            <a:r>
              <a:rPr lang="tr-TR" dirty="0"/>
              <a:t>Merkezi ile kriz durumlarını </a:t>
            </a:r>
            <a:r>
              <a:rPr lang="tr-TR" dirty="0" smtClean="0"/>
              <a:t>yönetin.</a:t>
            </a:r>
          </a:p>
          <a:p>
            <a:r>
              <a:rPr lang="tr-TR" dirty="0"/>
              <a:t>Gönderileri önemli olarak işaretleyerek </a:t>
            </a:r>
            <a:r>
              <a:rPr lang="tr-TR" dirty="0" smtClean="0"/>
              <a:t>vurgulayın.</a:t>
            </a:r>
          </a:p>
          <a:p>
            <a:r>
              <a:rPr lang="tr-TR" dirty="0"/>
              <a:t>Gönderileri ve yorumları otomatik olarak </a:t>
            </a:r>
            <a:r>
              <a:rPr lang="tr-TR" dirty="0" smtClean="0"/>
              <a:t>çevirin.</a:t>
            </a:r>
          </a:p>
          <a:p>
            <a:r>
              <a:rPr lang="sv-SE" dirty="0"/>
              <a:t>Bilgi Kitaplığı ile intranet </a:t>
            </a:r>
            <a:r>
              <a:rPr lang="sv-SE" dirty="0" smtClean="0"/>
              <a:t>oluşturun</a:t>
            </a:r>
            <a:r>
              <a:rPr lang="tr-TR" dirty="0" smtClean="0"/>
              <a:t>.</a:t>
            </a:r>
            <a:r>
              <a:rPr lang="tr-TR" dirty="0"/>
              <a:t/>
            </a:r>
            <a:br>
              <a:rPr lang="tr-TR" dirty="0"/>
            </a:b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3028455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Canlı video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Toplantıları ve etkinlikleri sınırsız katılımcıya yayınlayın. </a:t>
            </a:r>
            <a:endParaRPr lang="tr-TR" dirty="0" smtClean="0"/>
          </a:p>
          <a:p>
            <a:r>
              <a:rPr lang="tr-TR" dirty="0" smtClean="0"/>
              <a:t>Videolarınıza </a:t>
            </a:r>
            <a:r>
              <a:rPr lang="tr-TR" dirty="0"/>
              <a:t>otomatik olarak altyazı </a:t>
            </a:r>
            <a:r>
              <a:rPr lang="tr-TR" dirty="0" smtClean="0"/>
              <a:t>ekletin.</a:t>
            </a:r>
          </a:p>
          <a:p>
            <a:r>
              <a:rPr lang="tr-TR" dirty="0" smtClean="0"/>
              <a:t>Daha </a:t>
            </a:r>
            <a:r>
              <a:rPr lang="tr-TR" dirty="0"/>
              <a:t>yüksek veya daha düşük hızlarda izlemek için yayınları </a:t>
            </a:r>
            <a:r>
              <a:rPr lang="tr-TR" dirty="0" smtClean="0"/>
              <a:t>kaydedin.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49851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Nişanlamak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Gönderilere</a:t>
            </a:r>
            <a:r>
              <a:rPr lang="tr-TR" dirty="0"/>
              <a:t>, resimlere ve videolara yapılan yorumlara ve tepkilere izin </a:t>
            </a:r>
            <a:r>
              <a:rPr lang="tr-TR" dirty="0" smtClean="0"/>
              <a:t>verin</a:t>
            </a:r>
          </a:p>
          <a:p>
            <a:r>
              <a:rPr lang="tr-TR" dirty="0"/>
              <a:t>Gönderilerde ve </a:t>
            </a:r>
            <a:r>
              <a:rPr lang="tr-TR" dirty="0" err="1"/>
              <a:t>Workplace</a:t>
            </a:r>
            <a:r>
              <a:rPr lang="tr-TR" dirty="0"/>
              <a:t> </a:t>
            </a:r>
            <a:r>
              <a:rPr lang="tr-TR" dirty="0" err="1"/>
              <a:t>Sohbet'te</a:t>
            </a:r>
            <a:r>
              <a:rPr lang="tr-TR" dirty="0"/>
              <a:t> hızlı anketler </a:t>
            </a:r>
            <a:r>
              <a:rPr lang="tr-TR" dirty="0" smtClean="0"/>
              <a:t>dağıtın</a:t>
            </a:r>
          </a:p>
          <a:p>
            <a:r>
              <a:rPr lang="tr-TR" dirty="0" smtClean="0"/>
              <a:t>Anketler gerçekleştirin</a:t>
            </a:r>
          </a:p>
          <a:p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91395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Kullanım Kolaylığı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Workplace'in</a:t>
            </a:r>
            <a:r>
              <a:rPr lang="tr-TR" dirty="0"/>
              <a:t> tanıdık, kullanımı kolay tasarımını </a:t>
            </a:r>
            <a:r>
              <a:rPr lang="tr-TR" dirty="0" smtClean="0"/>
              <a:t>kullanın</a:t>
            </a:r>
          </a:p>
          <a:p>
            <a:r>
              <a:rPr lang="tr-TR" dirty="0" err="1"/>
              <a:t>Azure</a:t>
            </a:r>
            <a:r>
              <a:rPr lang="tr-TR" dirty="0"/>
              <a:t> ve Google </a:t>
            </a:r>
            <a:r>
              <a:rPr lang="tr-TR" dirty="0" err="1"/>
              <a:t>Workspace</a:t>
            </a:r>
            <a:r>
              <a:rPr lang="tr-TR" dirty="0"/>
              <a:t> gibi dizinlerle entegre </a:t>
            </a:r>
            <a:r>
              <a:rPr lang="tr-TR" dirty="0" smtClean="0"/>
              <a:t>edin</a:t>
            </a:r>
          </a:p>
          <a:p>
            <a:r>
              <a:rPr lang="tr-TR" dirty="0"/>
              <a:t>İş e-postası olmayan kişileri </a:t>
            </a:r>
            <a:r>
              <a:rPr lang="tr-TR" dirty="0" err="1"/>
              <a:t>Workplace'inize</a:t>
            </a:r>
            <a:r>
              <a:rPr lang="tr-TR" dirty="0"/>
              <a:t> </a:t>
            </a:r>
            <a:r>
              <a:rPr lang="tr-TR" dirty="0" smtClean="0"/>
              <a:t>ekleyin</a:t>
            </a:r>
          </a:p>
          <a:p>
            <a:r>
              <a:rPr lang="tr-TR" dirty="0" smtClean="0"/>
              <a:t>Mobil </a:t>
            </a:r>
            <a:r>
              <a:rPr lang="tr-TR" dirty="0"/>
              <a:t>uygulamaları kullanın</a:t>
            </a:r>
          </a:p>
        </p:txBody>
      </p:sp>
    </p:spTree>
    <p:extLst>
      <p:ext uri="{BB962C8B-B14F-4D97-AF65-F5344CB8AC3E}">
        <p14:creationId xmlns:p14="http://schemas.microsoft.com/office/powerpoint/2010/main" val="876293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Müşteri desteği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24 </a:t>
            </a:r>
            <a:r>
              <a:rPr lang="tr-TR" dirty="0"/>
              <a:t>saat içinde </a:t>
            </a:r>
            <a:r>
              <a:rPr lang="tr-TR" dirty="0" smtClean="0"/>
              <a:t>ve sınırsız yanıt alın</a:t>
            </a:r>
          </a:p>
          <a:p>
            <a:r>
              <a:rPr lang="tr-TR" dirty="0"/>
              <a:t>Destekle gerçek zamanlı metin </a:t>
            </a:r>
            <a:r>
              <a:rPr lang="tr-TR" dirty="0" smtClean="0"/>
              <a:t>sohbeti</a:t>
            </a:r>
          </a:p>
          <a:p>
            <a:r>
              <a:rPr lang="tr-TR" dirty="0" smtClean="0"/>
              <a:t>Telefonda </a:t>
            </a:r>
            <a:r>
              <a:rPr lang="tr-TR" dirty="0"/>
              <a:t>destek alın</a:t>
            </a:r>
          </a:p>
        </p:txBody>
      </p:sp>
    </p:spTree>
    <p:extLst>
      <p:ext uri="{BB962C8B-B14F-4D97-AF65-F5344CB8AC3E}">
        <p14:creationId xmlns:p14="http://schemas.microsoft.com/office/powerpoint/2010/main" val="2952110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4" y="166284"/>
            <a:ext cx="11482596" cy="645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72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203</Words>
  <Application>Microsoft Office PowerPoint</Application>
  <PresentationFormat>Geniş ekran</PresentationFormat>
  <Paragraphs>33</Paragraphs>
  <Slides>19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Teması</vt:lpstr>
      <vt:lpstr>PowerPoint Sunusu</vt:lpstr>
      <vt:lpstr>Nedir ?</vt:lpstr>
      <vt:lpstr>Üyelik Seçenekleri</vt:lpstr>
      <vt:lpstr>İletişim</vt:lpstr>
      <vt:lpstr>Canlı video</vt:lpstr>
      <vt:lpstr>Nişanlamak</vt:lpstr>
      <vt:lpstr>Kullanım Kolaylığı</vt:lpstr>
      <vt:lpstr>Müşteri desteği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HALIC UNIVERSITESI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"%username%"</dc:creator>
  <cp:lastModifiedBy>"%username%"</cp:lastModifiedBy>
  <cp:revision>7</cp:revision>
  <dcterms:created xsi:type="dcterms:W3CDTF">2022-03-26T10:34:44Z</dcterms:created>
  <dcterms:modified xsi:type="dcterms:W3CDTF">2022-03-26T11:29:55Z</dcterms:modified>
</cp:coreProperties>
</file>