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  <p:sldId id="275" r:id="rId21"/>
    <p:sldId id="276" r:id="rId22"/>
    <p:sldId id="278" r:id="rId23"/>
    <p:sldId id="279" r:id="rId24"/>
    <p:sldId id="280" r:id="rId25"/>
    <p:sldId id="281" r:id="rId26"/>
    <p:sldId id="282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9919DA0-EBB8-4B22-8F64-186AF70BE32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A0B9-FE31-4090-9D93-5C7A6AB6F921}" type="slidenum">
              <a:rPr lang="tr-TR" smtClean="0"/>
              <a:t>‹#›</a:t>
            </a:fld>
            <a:endParaRPr lang="tr-T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8394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19DA0-EBB8-4B22-8F64-186AF70BE32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A0B9-FE31-4090-9D93-5C7A6AB6F9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92152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19DA0-EBB8-4B22-8F64-186AF70BE32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A0B9-FE31-4090-9D93-5C7A6AB6F921}" type="slidenum">
              <a:rPr lang="tr-TR" smtClean="0"/>
              <a:t>‹#›</a:t>
            </a:fld>
            <a:endParaRPr lang="tr-TR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4547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19DA0-EBB8-4B22-8F64-186AF70BE32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A0B9-FE31-4090-9D93-5C7A6AB6F9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6388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19DA0-EBB8-4B22-8F64-186AF70BE32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A0B9-FE31-4090-9D93-5C7A6AB6F921}" type="slidenum">
              <a:rPr lang="tr-TR" smtClean="0"/>
              <a:t>‹#›</a:t>
            </a:fld>
            <a:endParaRPr lang="tr-T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848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19DA0-EBB8-4B22-8F64-186AF70BE32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A0B9-FE31-4090-9D93-5C7A6AB6F9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69125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19DA0-EBB8-4B22-8F64-186AF70BE32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A0B9-FE31-4090-9D93-5C7A6AB6F9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96156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19DA0-EBB8-4B22-8F64-186AF70BE32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A0B9-FE31-4090-9D93-5C7A6AB6F9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3504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19DA0-EBB8-4B22-8F64-186AF70BE32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A0B9-FE31-4090-9D93-5C7A6AB6F9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0081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19DA0-EBB8-4B22-8F64-186AF70BE32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A0B9-FE31-4090-9D93-5C7A6AB6F9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3924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19DA0-EBB8-4B22-8F64-186AF70BE32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A0B9-FE31-4090-9D93-5C7A6AB6F921}" type="slidenum">
              <a:rPr lang="tr-TR" smtClean="0"/>
              <a:t>‹#›</a:t>
            </a:fld>
            <a:endParaRPr lang="tr-T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664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9919DA0-EBB8-4B22-8F64-186AF70BE32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3DAA0B9-FE31-4090-9D93-5C7A6AB6F921}" type="slidenum">
              <a:rPr lang="tr-TR" smtClean="0"/>
              <a:t>‹#›</a:t>
            </a:fld>
            <a:endParaRPr lang="tr-TR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9950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753" y="4288072"/>
            <a:ext cx="8836430" cy="2569928"/>
          </a:xfrm>
          <a:prstGeom prst="rect">
            <a:avLst/>
          </a:prstGeom>
        </p:spPr>
      </p:pic>
      <p:sp>
        <p:nvSpPr>
          <p:cNvPr id="6" name="Metin kutusu 5"/>
          <p:cNvSpPr txBox="1"/>
          <p:nvPr/>
        </p:nvSpPr>
        <p:spPr>
          <a:xfrm>
            <a:off x="8836429" y="5212079"/>
            <a:ext cx="3108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Ece Elçin CAN</a:t>
            </a:r>
          </a:p>
          <a:p>
            <a:r>
              <a:rPr lang="tr-TR" dirty="0" smtClean="0"/>
              <a:t>Zehra MUTLU</a:t>
            </a:r>
          </a:p>
          <a:p>
            <a:r>
              <a:rPr lang="tr-TR" dirty="0" err="1" smtClean="0"/>
              <a:t>Selenay</a:t>
            </a:r>
            <a:r>
              <a:rPr lang="tr-TR" dirty="0" smtClean="0"/>
              <a:t> ÖZALTIN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388390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02" y="1335024"/>
            <a:ext cx="9783501" cy="4454987"/>
          </a:xfrm>
        </p:spPr>
      </p:pic>
    </p:spTree>
    <p:extLst>
      <p:ext uri="{BB962C8B-B14F-4D97-AF65-F5344CB8AC3E}">
        <p14:creationId xmlns:p14="http://schemas.microsoft.com/office/powerpoint/2010/main" val="204190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455" y="1271848"/>
            <a:ext cx="10328491" cy="4720993"/>
          </a:xfrm>
        </p:spPr>
      </p:pic>
    </p:spTree>
    <p:extLst>
      <p:ext uri="{BB962C8B-B14F-4D97-AF65-F5344CB8AC3E}">
        <p14:creationId xmlns:p14="http://schemas.microsoft.com/office/powerpoint/2010/main" val="330221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569" y="1335024"/>
            <a:ext cx="9124354" cy="4696056"/>
          </a:xfrm>
        </p:spPr>
      </p:pic>
    </p:spTree>
    <p:extLst>
      <p:ext uri="{BB962C8B-B14F-4D97-AF65-F5344CB8AC3E}">
        <p14:creationId xmlns:p14="http://schemas.microsoft.com/office/powerpoint/2010/main" val="157288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028" y="1335024"/>
            <a:ext cx="10231578" cy="4887249"/>
          </a:xfrm>
        </p:spPr>
      </p:pic>
    </p:spTree>
    <p:extLst>
      <p:ext uri="{BB962C8B-B14F-4D97-AF65-F5344CB8AC3E}">
        <p14:creationId xmlns:p14="http://schemas.microsoft.com/office/powerpoint/2010/main" val="417019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083" y="658761"/>
            <a:ext cx="6052162" cy="5558523"/>
          </a:xfrm>
        </p:spPr>
      </p:pic>
    </p:spTree>
    <p:extLst>
      <p:ext uri="{BB962C8B-B14F-4D97-AF65-F5344CB8AC3E}">
        <p14:creationId xmlns:p14="http://schemas.microsoft.com/office/powerpoint/2010/main" val="413159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ANA </a:t>
            </a:r>
            <a:r>
              <a:rPr lang="tr-TR" dirty="0" err="1" smtClean="0"/>
              <a:t>ekRAN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934" y="1737359"/>
            <a:ext cx="9931346" cy="4804123"/>
          </a:xfrm>
        </p:spPr>
      </p:pic>
    </p:spTree>
    <p:extLst>
      <p:ext uri="{BB962C8B-B14F-4D97-AF65-F5344CB8AC3E}">
        <p14:creationId xmlns:p14="http://schemas.microsoft.com/office/powerpoint/2010/main" val="329100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görevler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255" y="1988419"/>
            <a:ext cx="9923734" cy="3955182"/>
          </a:xfrm>
        </p:spPr>
      </p:pic>
    </p:spTree>
    <p:extLst>
      <p:ext uri="{BB962C8B-B14F-4D97-AF65-F5344CB8AC3E}">
        <p14:creationId xmlns:p14="http://schemas.microsoft.com/office/powerpoint/2010/main" val="281184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220" y="1438101"/>
            <a:ext cx="8787887" cy="4777521"/>
          </a:xfrm>
        </p:spPr>
      </p:pic>
    </p:spTree>
    <p:extLst>
      <p:ext uri="{BB962C8B-B14F-4D97-AF65-F5344CB8AC3E}">
        <p14:creationId xmlns:p14="http://schemas.microsoft.com/office/powerpoint/2010/main" val="356376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527" y="1335024"/>
            <a:ext cx="8298262" cy="4513177"/>
          </a:xfrm>
        </p:spPr>
      </p:pic>
    </p:spTree>
    <p:extLst>
      <p:ext uri="{BB962C8B-B14F-4D97-AF65-F5344CB8AC3E}">
        <p14:creationId xmlns:p14="http://schemas.microsoft.com/office/powerpoint/2010/main" val="337262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1591526"/>
            <a:ext cx="10275476" cy="3928125"/>
          </a:xfrm>
        </p:spPr>
      </p:pic>
    </p:spTree>
    <p:extLst>
      <p:ext uri="{BB962C8B-B14F-4D97-AF65-F5344CB8AC3E}">
        <p14:creationId xmlns:p14="http://schemas.microsoft.com/office/powerpoint/2010/main" val="90630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GİRİŞ EKRANI</a:t>
            </a:r>
            <a:endParaRPr lang="tr-TR" dirty="0"/>
          </a:p>
        </p:txBody>
      </p:sp>
      <p:pic>
        <p:nvPicPr>
          <p:cNvPr id="6" name="İçerik Yer Tutucus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919" y="1968354"/>
            <a:ext cx="6619514" cy="4315433"/>
          </a:xfrm>
        </p:spPr>
      </p:pic>
    </p:spTree>
    <p:extLst>
      <p:ext uri="{BB962C8B-B14F-4D97-AF65-F5344CB8AC3E}">
        <p14:creationId xmlns:p14="http://schemas.microsoft.com/office/powerpoint/2010/main" val="146552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1489515"/>
            <a:ext cx="10493499" cy="3639437"/>
          </a:xfrm>
        </p:spPr>
      </p:pic>
    </p:spTree>
    <p:extLst>
      <p:ext uri="{BB962C8B-B14F-4D97-AF65-F5344CB8AC3E}">
        <p14:creationId xmlns:p14="http://schemas.microsoft.com/office/powerpoint/2010/main" val="140825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088" y="1335024"/>
            <a:ext cx="9481658" cy="4841332"/>
          </a:xfrm>
        </p:spPr>
      </p:pic>
    </p:spTree>
    <p:extLst>
      <p:ext uri="{BB962C8B-B14F-4D97-AF65-F5344CB8AC3E}">
        <p14:creationId xmlns:p14="http://schemas.microsoft.com/office/powerpoint/2010/main" val="347194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mesajlar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09" y="2019993"/>
            <a:ext cx="9459910" cy="4022725"/>
          </a:xfrm>
        </p:spPr>
      </p:pic>
    </p:spTree>
    <p:extLst>
      <p:ext uri="{BB962C8B-B14F-4D97-AF65-F5344CB8AC3E}">
        <p14:creationId xmlns:p14="http://schemas.microsoft.com/office/powerpoint/2010/main" val="241786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ÇALIŞANLAR</a:t>
            </a:r>
            <a:endParaRPr lang="tr-TR" dirty="0"/>
          </a:p>
        </p:txBody>
      </p:sp>
      <p:pic>
        <p:nvPicPr>
          <p:cNvPr id="6" name="İçerik Yer Tutucus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316" y="2626492"/>
            <a:ext cx="9720262" cy="2161335"/>
          </a:xfrm>
        </p:spPr>
      </p:pic>
    </p:spTree>
    <p:extLst>
      <p:ext uri="{BB962C8B-B14F-4D97-AF65-F5344CB8AC3E}">
        <p14:creationId xmlns:p14="http://schemas.microsoft.com/office/powerpoint/2010/main" val="54072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873" y="1645921"/>
            <a:ext cx="9420581" cy="4446674"/>
          </a:xfrm>
        </p:spPr>
      </p:pic>
    </p:spTree>
    <p:extLst>
      <p:ext uri="{BB962C8B-B14F-4D97-AF65-F5344CB8AC3E}">
        <p14:creationId xmlns:p14="http://schemas.microsoft.com/office/powerpoint/2010/main" val="185470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fiyatlandırma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418" y="1683173"/>
            <a:ext cx="7365305" cy="4913652"/>
          </a:xfrm>
        </p:spPr>
      </p:pic>
    </p:spTree>
    <p:extLst>
      <p:ext uri="{BB962C8B-B14F-4D97-AF65-F5344CB8AC3E}">
        <p14:creationId xmlns:p14="http://schemas.microsoft.com/office/powerpoint/2010/main" val="381380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6000" dirty="0" smtClean="0"/>
              <a:t>TEŞEKKÜRLER</a:t>
            </a:r>
            <a:endParaRPr lang="tr-TR" sz="6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24034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DEMO TALEBİ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7773" y="1876965"/>
            <a:ext cx="5650961" cy="456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1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352" y="1246909"/>
            <a:ext cx="7540937" cy="4962063"/>
          </a:xfrm>
        </p:spPr>
      </p:pic>
    </p:spTree>
    <p:extLst>
      <p:ext uri="{BB962C8B-B14F-4D97-AF65-F5344CB8AC3E}">
        <p14:creationId xmlns:p14="http://schemas.microsoft.com/office/powerpoint/2010/main" val="187557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270" y="1260209"/>
            <a:ext cx="9000000" cy="4516060"/>
          </a:xfrm>
        </p:spPr>
      </p:pic>
    </p:spTree>
    <p:extLst>
      <p:ext uri="{BB962C8B-B14F-4D97-AF65-F5344CB8AC3E}">
        <p14:creationId xmlns:p14="http://schemas.microsoft.com/office/powerpoint/2010/main" val="415961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6" name="İçerik Yer Tutucus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136" y="1335024"/>
            <a:ext cx="9249060" cy="4712681"/>
          </a:xfrm>
        </p:spPr>
      </p:pic>
    </p:spTree>
    <p:extLst>
      <p:ext uri="{BB962C8B-B14F-4D97-AF65-F5344CB8AC3E}">
        <p14:creationId xmlns:p14="http://schemas.microsoft.com/office/powerpoint/2010/main" val="306784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588" y="1438102"/>
            <a:ext cx="9368612" cy="4687743"/>
          </a:xfrm>
        </p:spPr>
      </p:pic>
    </p:spTree>
    <p:extLst>
      <p:ext uri="{BB962C8B-B14F-4D97-AF65-F5344CB8AC3E}">
        <p14:creationId xmlns:p14="http://schemas.microsoft.com/office/powerpoint/2010/main" val="64736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85" y="1335024"/>
            <a:ext cx="9154358" cy="4538114"/>
          </a:xfrm>
        </p:spPr>
      </p:pic>
    </p:spTree>
    <p:extLst>
      <p:ext uri="{BB962C8B-B14F-4D97-AF65-F5344CB8AC3E}">
        <p14:creationId xmlns:p14="http://schemas.microsoft.com/office/powerpoint/2010/main" val="260056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653" y="1263535"/>
            <a:ext cx="9463547" cy="4629554"/>
          </a:xfrm>
        </p:spPr>
      </p:pic>
    </p:spTree>
    <p:extLst>
      <p:ext uri="{BB962C8B-B14F-4D97-AF65-F5344CB8AC3E}">
        <p14:creationId xmlns:p14="http://schemas.microsoft.com/office/powerpoint/2010/main" val="130900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tegral">
  <a:themeElements>
    <a:clrScheme name="E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E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68</TotalTime>
  <Words>18</Words>
  <Application>Microsoft Office PowerPoint</Application>
  <PresentationFormat>Geniş ekran</PresentationFormat>
  <Paragraphs>11</Paragraphs>
  <Slides>26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26</vt:i4>
      </vt:variant>
    </vt:vector>
  </HeadingPairs>
  <TitlesOfParts>
    <vt:vector size="30" baseType="lpstr">
      <vt:lpstr>Tw Cen MT</vt:lpstr>
      <vt:lpstr>Tw Cen MT Condensed</vt:lpstr>
      <vt:lpstr>Wingdings 3</vt:lpstr>
      <vt:lpstr>Entegral</vt:lpstr>
      <vt:lpstr>PowerPoint Sunusu</vt:lpstr>
      <vt:lpstr>GİRİŞ EKRANI</vt:lpstr>
      <vt:lpstr>DEMO TALEBİ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ANA ekRAN</vt:lpstr>
      <vt:lpstr>görevler</vt:lpstr>
      <vt:lpstr>PowerPoint Sunusu</vt:lpstr>
      <vt:lpstr>PowerPoint Sunusu</vt:lpstr>
      <vt:lpstr>PowerPoint Sunusu</vt:lpstr>
      <vt:lpstr>PowerPoint Sunusu</vt:lpstr>
      <vt:lpstr>PowerPoint Sunusu</vt:lpstr>
      <vt:lpstr>mesajlar</vt:lpstr>
      <vt:lpstr>ÇALIŞANLAR</vt:lpstr>
      <vt:lpstr>PowerPoint Sunusu</vt:lpstr>
      <vt:lpstr>fiyatlandırma</vt:lpstr>
      <vt:lpstr>TEŞEKKÜRLER</vt:lpstr>
    </vt:vector>
  </TitlesOfParts>
  <Company>HALIC UNIVERSITESI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TEAMWORK</dc:title>
  <dc:creator>"%username%"</dc:creator>
  <cp:lastModifiedBy>"%username%"</cp:lastModifiedBy>
  <cp:revision>7</cp:revision>
  <dcterms:created xsi:type="dcterms:W3CDTF">2022-03-24T10:27:13Z</dcterms:created>
  <dcterms:modified xsi:type="dcterms:W3CDTF">2022-03-24T11:35:20Z</dcterms:modified>
</cp:coreProperties>
</file>