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71" r:id="rId12"/>
    <p:sldId id="272" r:id="rId13"/>
    <p:sldId id="266" r:id="rId14"/>
    <p:sldId id="267" r:id="rId15"/>
    <p:sldId id="268" r:id="rId16"/>
    <p:sldId id="269"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1116"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3A036-AC45-4D9E-8CD2-8F14F136632A}" type="datetimeFigureOut">
              <a:rPr lang="tr-TR" smtClean="0"/>
              <a:t>24.03.2022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A3FBCE-81CF-4225-9DAC-81E3AE03E4A1}" type="slidenum">
              <a:rPr lang="tr-TR" smtClean="0"/>
              <a:t>‹#›</a:t>
            </a:fld>
            <a:endParaRPr lang="tr-TR"/>
          </a:p>
        </p:txBody>
      </p:sp>
    </p:spTree>
    <p:extLst>
      <p:ext uri="{BB962C8B-B14F-4D97-AF65-F5344CB8AC3E}">
        <p14:creationId xmlns:p14="http://schemas.microsoft.com/office/powerpoint/2010/main" val="2765736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22A3FBCE-81CF-4225-9DAC-81E3AE03E4A1}" type="slidenum">
              <a:rPr lang="tr-TR" smtClean="0"/>
              <a:t>1</a:t>
            </a:fld>
            <a:endParaRPr lang="tr-TR"/>
          </a:p>
        </p:txBody>
      </p:sp>
    </p:spTree>
    <p:extLst>
      <p:ext uri="{BB962C8B-B14F-4D97-AF65-F5344CB8AC3E}">
        <p14:creationId xmlns:p14="http://schemas.microsoft.com/office/powerpoint/2010/main" val="2901164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3A45601-95DA-44B9-B3FA-8F0E4A7D0CFF}" type="datetimeFigureOut">
              <a:rPr lang="tr-TR" smtClean="0"/>
              <a:t>24.03.2022</a:t>
            </a:fld>
            <a:endParaRPr lang="tr-T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5674F703-40F2-4A22-8FAD-954B9CBF5CAF}" type="slidenum">
              <a:rPr lang="tr-TR" smtClean="0"/>
              <a:t>‹#›</a:t>
            </a:fld>
            <a:endParaRPr lang="tr-T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80452221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C3A45601-95DA-44B9-B3FA-8F0E4A7D0CFF}" type="datetimeFigureOut">
              <a:rPr lang="tr-TR" smtClean="0"/>
              <a:t>24.03.2022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1792345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C3A45601-95DA-44B9-B3FA-8F0E4A7D0CFF}" type="datetimeFigureOut">
              <a:rPr lang="tr-TR" smtClean="0"/>
              <a:t>24.03.2022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1314913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C3A45601-95DA-44B9-B3FA-8F0E4A7D0CFF}" type="datetimeFigureOut">
              <a:rPr lang="tr-TR" smtClean="0"/>
              <a:t>24.03.2022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1312798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3A45601-95DA-44B9-B3FA-8F0E4A7D0CFF}" type="datetimeFigureOut">
              <a:rPr lang="tr-TR" smtClean="0"/>
              <a:t>24.03.2022</a:t>
            </a:fld>
            <a:endParaRPr lang="tr-T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5674F703-40F2-4A22-8FAD-954B9CBF5CAF}" type="slidenum">
              <a:rPr lang="tr-TR" smtClean="0"/>
              <a:t>‹#›</a:t>
            </a:fld>
            <a:endParaRPr lang="tr-T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0048648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tr-TR" smtClean="0"/>
              <a:t>Asıl başlık stili için tıklatın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C3A45601-95DA-44B9-B3FA-8F0E4A7D0CFF}" type="datetimeFigureOut">
              <a:rPr lang="tr-TR" smtClean="0"/>
              <a:t>24.03.2022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3814785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C3A45601-95DA-44B9-B3FA-8F0E4A7D0CFF}" type="datetimeFigureOut">
              <a:rPr lang="tr-TR" smtClean="0"/>
              <a:t>24.03.2022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1740299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C3A45601-95DA-44B9-B3FA-8F0E4A7D0CFF}" type="datetimeFigureOut">
              <a:rPr lang="tr-TR" smtClean="0"/>
              <a:t>24.03.2022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231010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45601-95DA-44B9-B3FA-8F0E4A7D0CFF}" type="datetimeFigureOut">
              <a:rPr lang="tr-TR" smtClean="0"/>
              <a:t>24.03.2022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674F703-40F2-4A22-8FAD-954B9CBF5CAF}" type="slidenum">
              <a:rPr lang="tr-TR" smtClean="0"/>
              <a:t>‹#›</a:t>
            </a:fld>
            <a:endParaRPr lang="tr-TR"/>
          </a:p>
        </p:txBody>
      </p:sp>
    </p:spTree>
    <p:extLst>
      <p:ext uri="{BB962C8B-B14F-4D97-AF65-F5344CB8AC3E}">
        <p14:creationId xmlns:p14="http://schemas.microsoft.com/office/powerpoint/2010/main" val="4079095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tr-TR" smtClean="0"/>
              <a:t>Asıl başlık stili için tıklatın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3A45601-95DA-44B9-B3FA-8F0E4A7D0CFF}" type="datetimeFigureOut">
              <a:rPr lang="tr-TR" smtClean="0"/>
              <a:t>24.03.2022</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674F703-40F2-4A22-8FAD-954B9CBF5CAF}"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2673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3A45601-95DA-44B9-B3FA-8F0E4A7D0CFF}" type="datetimeFigureOut">
              <a:rPr lang="tr-TR" smtClean="0"/>
              <a:t>24.03.2022</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674F703-40F2-4A22-8FAD-954B9CBF5CAF}"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68247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3A45601-95DA-44B9-B3FA-8F0E4A7D0CFF}" type="datetimeFigureOut">
              <a:rPr lang="tr-TR" smtClean="0"/>
              <a:t>24.03.2022</a:t>
            </a:fld>
            <a:endParaRPr lang="tr-T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tr-T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5674F703-40F2-4A22-8FAD-954B9CBF5CAF}" type="slidenum">
              <a:rPr lang="tr-TR" smtClean="0"/>
              <a:t>‹#›</a:t>
            </a:fld>
            <a:endParaRPr lang="tr-T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392214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brz.in/cy1d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b="1" dirty="0" smtClean="0">
                <a:latin typeface="Times New Roman" panose="02020603050405020304" pitchFamily="18" charset="0"/>
                <a:cs typeface="Times New Roman" panose="02020603050405020304" pitchFamily="18" charset="0"/>
              </a:rPr>
              <a:t>MONDAY</a:t>
            </a:r>
            <a:endParaRPr lang="tr-TR" b="1" dirty="0">
              <a:latin typeface="Times New Roman" panose="02020603050405020304" pitchFamily="18" charset="0"/>
              <a:cs typeface="Times New Roman" panose="02020603050405020304" pitchFamily="18" charset="0"/>
            </a:endParaRPr>
          </a:p>
        </p:txBody>
      </p:sp>
      <p:sp>
        <p:nvSpPr>
          <p:cNvPr id="4" name="Metin kutusu 3"/>
          <p:cNvSpPr txBox="1"/>
          <p:nvPr/>
        </p:nvSpPr>
        <p:spPr>
          <a:xfrm>
            <a:off x="1915128" y="5377069"/>
            <a:ext cx="3680602" cy="923330"/>
          </a:xfrm>
          <a:prstGeom prst="rect">
            <a:avLst/>
          </a:prstGeom>
          <a:noFill/>
        </p:spPr>
        <p:txBody>
          <a:bodyPr wrap="square" rtlCol="0">
            <a:spAutoFit/>
          </a:bodyPr>
          <a:lstStyle/>
          <a:p>
            <a:r>
              <a:rPr lang="tr-TR" dirty="0" smtClean="0">
                <a:latin typeface="Times New Roman" panose="02020603050405020304" pitchFamily="18" charset="0"/>
                <a:cs typeface="Times New Roman" panose="02020603050405020304" pitchFamily="18" charset="0"/>
              </a:rPr>
              <a:t>İremnaz Cengiz</a:t>
            </a:r>
          </a:p>
          <a:p>
            <a:r>
              <a:rPr lang="tr-TR" dirty="0" smtClean="0">
                <a:latin typeface="Times New Roman" panose="02020603050405020304" pitchFamily="18" charset="0"/>
                <a:cs typeface="Times New Roman" panose="02020603050405020304" pitchFamily="18" charset="0"/>
              </a:rPr>
              <a:t>Ceren Büyük</a:t>
            </a:r>
          </a:p>
          <a:p>
            <a:r>
              <a:rPr lang="tr-TR" dirty="0" smtClean="0">
                <a:latin typeface="Times New Roman" panose="02020603050405020304" pitchFamily="18" charset="0"/>
                <a:cs typeface="Times New Roman" panose="02020603050405020304" pitchFamily="18" charset="0"/>
              </a:rPr>
              <a:t>Hasancan Yavuz</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1776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rotWithShape="1">
          <a:blip r:embed="rId2"/>
          <a:srcRect t="6925" b="6733"/>
          <a:stretch/>
        </p:blipFill>
        <p:spPr>
          <a:xfrm>
            <a:off x="0" y="0"/>
            <a:ext cx="12191999" cy="6858000"/>
          </a:xfrm>
          <a:prstGeom prst="rect">
            <a:avLst/>
          </a:prstGeom>
        </p:spPr>
      </p:pic>
    </p:spTree>
    <p:extLst>
      <p:ext uri="{BB962C8B-B14F-4D97-AF65-F5344CB8AC3E}">
        <p14:creationId xmlns:p14="http://schemas.microsoft.com/office/powerpoint/2010/main" val="2228023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çerik Yer Tutucusu 4"/>
          <p:cNvSpPr>
            <a:spLocks noGrp="1"/>
          </p:cNvSpPr>
          <p:nvPr>
            <p:ph idx="1"/>
          </p:nvPr>
        </p:nvSpPr>
        <p:spPr/>
        <p:txBody>
          <a:bodyPr/>
          <a:lstStyle/>
          <a:p>
            <a:endParaRPr lang="tr-TR"/>
          </a:p>
        </p:txBody>
      </p:sp>
      <p:sp>
        <p:nvSpPr>
          <p:cNvPr id="6" name="Unvan 1"/>
          <p:cNvSpPr>
            <a:spLocks noGrp="1"/>
          </p:cNvSpPr>
          <p:nvPr>
            <p:ph type="title"/>
          </p:nvPr>
        </p:nvSpPr>
        <p:spPr>
          <a:xfrm>
            <a:off x="1371600" y="685800"/>
            <a:ext cx="9601200" cy="1485900"/>
          </a:xfrm>
        </p:spPr>
        <p:txBody>
          <a:bodyPr/>
          <a:lstStyle/>
          <a:p>
            <a:endParaRPr lang="tr-TR" dirty="0"/>
          </a:p>
        </p:txBody>
      </p:sp>
      <p:pic>
        <p:nvPicPr>
          <p:cNvPr id="7" name="Resim 6"/>
          <p:cNvPicPr>
            <a:picLocks noChangeAspect="1"/>
          </p:cNvPicPr>
          <p:nvPr/>
        </p:nvPicPr>
        <p:blipFill rotWithShape="1">
          <a:blip r:embed="rId2"/>
          <a:srcRect l="901" t="6651" b="4728"/>
          <a:stretch/>
        </p:blipFill>
        <p:spPr>
          <a:xfrm>
            <a:off x="954156" y="685800"/>
            <a:ext cx="10926416" cy="5496340"/>
          </a:xfrm>
          <a:prstGeom prst="rect">
            <a:avLst/>
          </a:prstGeom>
        </p:spPr>
      </p:pic>
    </p:spTree>
    <p:extLst>
      <p:ext uri="{BB962C8B-B14F-4D97-AF65-F5344CB8AC3E}">
        <p14:creationId xmlns:p14="http://schemas.microsoft.com/office/powerpoint/2010/main" val="32500188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rotWithShape="1">
          <a:blip r:embed="rId2"/>
          <a:srcRect t="5827" b="4256"/>
          <a:stretch/>
        </p:blipFill>
        <p:spPr>
          <a:xfrm>
            <a:off x="884583" y="467139"/>
            <a:ext cx="10754139" cy="5953539"/>
          </a:xfrm>
          <a:prstGeom prst="rect">
            <a:avLst/>
          </a:prstGeom>
        </p:spPr>
      </p:pic>
    </p:spTree>
    <p:extLst>
      <p:ext uri="{BB962C8B-B14F-4D97-AF65-F5344CB8AC3E}">
        <p14:creationId xmlns:p14="http://schemas.microsoft.com/office/powerpoint/2010/main" val="2555817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Monday.com Tercih </a:t>
            </a:r>
            <a:r>
              <a:rPr lang="tr-TR" dirty="0">
                <a:latin typeface="Times New Roman" panose="02020603050405020304" pitchFamily="18" charset="0"/>
                <a:cs typeface="Times New Roman" panose="02020603050405020304" pitchFamily="18" charset="0"/>
              </a:rPr>
              <a:t>E</a:t>
            </a:r>
            <a:r>
              <a:rPr lang="tr-TR" dirty="0" smtClean="0">
                <a:latin typeface="Times New Roman" panose="02020603050405020304" pitchFamily="18" charset="0"/>
                <a:cs typeface="Times New Roman" panose="02020603050405020304" pitchFamily="18" charset="0"/>
              </a:rPr>
              <a:t>dilme </a:t>
            </a:r>
            <a:r>
              <a:rPr lang="tr-TR" dirty="0">
                <a:latin typeface="Times New Roman" panose="02020603050405020304" pitchFamily="18" charset="0"/>
                <a:cs typeface="Times New Roman" panose="02020603050405020304" pitchFamily="18" charset="0"/>
              </a:rPr>
              <a:t>N</a:t>
            </a:r>
            <a:r>
              <a:rPr lang="tr-TR" dirty="0" smtClean="0">
                <a:latin typeface="Times New Roman" panose="02020603050405020304" pitchFamily="18" charset="0"/>
                <a:cs typeface="Times New Roman" panose="02020603050405020304" pitchFamily="18" charset="0"/>
              </a:rPr>
              <a:t>edenleri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lstStyle/>
          <a:p>
            <a:pPr marL="514350" indent="-514350">
              <a:buAutoNum type="arabicPeriod"/>
            </a:pPr>
            <a:r>
              <a:rPr lang="tr-TR" dirty="0" smtClean="0">
                <a:latin typeface="Times New Roman" panose="02020603050405020304" pitchFamily="18" charset="0"/>
                <a:cs typeface="Times New Roman" panose="02020603050405020304" pitchFamily="18" charset="0"/>
              </a:rPr>
              <a:t>Esnektir</a:t>
            </a:r>
          </a:p>
          <a:p>
            <a:pPr marL="514350" indent="-514350">
              <a:buAutoNum type="arabicPeriod"/>
            </a:pPr>
            <a:r>
              <a:rPr lang="tr-TR" dirty="0" smtClean="0">
                <a:latin typeface="Times New Roman" panose="02020603050405020304" pitchFamily="18" charset="0"/>
                <a:cs typeface="Times New Roman" panose="02020603050405020304" pitchFamily="18" charset="0"/>
              </a:rPr>
              <a:t>Görseldir</a:t>
            </a:r>
          </a:p>
          <a:p>
            <a:pPr marL="514350" indent="-514350">
              <a:buAutoNum type="arabicPeriod"/>
            </a:pPr>
            <a:r>
              <a:rPr lang="tr-TR" dirty="0" smtClean="0">
                <a:latin typeface="Times New Roman" panose="02020603050405020304" pitchFamily="18" charset="0"/>
                <a:cs typeface="Times New Roman" panose="02020603050405020304" pitchFamily="18" charset="0"/>
              </a:rPr>
              <a:t>Kolay iletişim ve işbirliği</a:t>
            </a:r>
          </a:p>
          <a:p>
            <a:pPr marL="514350" indent="-514350">
              <a:buAutoNum type="arabicPeriod"/>
            </a:pPr>
            <a:r>
              <a:rPr lang="tr-TR" dirty="0" smtClean="0">
                <a:latin typeface="Times New Roman" panose="02020603050405020304" pitchFamily="18" charset="0"/>
                <a:cs typeface="Times New Roman" panose="02020603050405020304" pitchFamily="18" charset="0"/>
              </a:rPr>
              <a:t>Takip </a:t>
            </a:r>
          </a:p>
          <a:p>
            <a:pPr marL="514350" indent="-514350">
              <a:buAutoNum type="arabicPeriod"/>
            </a:pPr>
            <a:r>
              <a:rPr lang="tr-TR" dirty="0" smtClean="0">
                <a:latin typeface="Times New Roman" panose="02020603050405020304" pitchFamily="18" charset="0"/>
                <a:cs typeface="Times New Roman" panose="02020603050405020304" pitchFamily="18" charset="0"/>
              </a:rPr>
              <a:t>Çoklu entegrasyon</a:t>
            </a:r>
          </a:p>
          <a:p>
            <a:pPr marL="514350" indent="-514350">
              <a:buAutoNum type="arabicPeriod"/>
            </a:pPr>
            <a:r>
              <a:rPr lang="tr-TR" dirty="0" smtClean="0">
                <a:latin typeface="Times New Roman" panose="02020603050405020304" pitchFamily="18" charset="0"/>
                <a:cs typeface="Times New Roman" panose="02020603050405020304" pitchFamily="18" charset="0"/>
              </a:rPr>
              <a:t>Mobil</a:t>
            </a:r>
          </a:p>
          <a:p>
            <a:pPr marL="514350" indent="-514350">
              <a:buAutoNum type="arabicPeriod"/>
            </a:pPr>
            <a:r>
              <a:rPr lang="tr-TR" dirty="0" smtClean="0">
                <a:latin typeface="Times New Roman" panose="02020603050405020304" pitchFamily="18" charset="0"/>
                <a:cs typeface="Times New Roman" panose="02020603050405020304" pitchFamily="18" charset="0"/>
              </a:rPr>
              <a:t>Performans odaklı</a:t>
            </a:r>
          </a:p>
          <a:p>
            <a:pPr marL="514350" indent="-514350">
              <a:buAutoNum type="arabicPeriod"/>
            </a:pPr>
            <a:endParaRPr lang="tr-TR" dirty="0" smtClean="0"/>
          </a:p>
        </p:txBody>
      </p:sp>
    </p:spTree>
    <p:extLst>
      <p:ext uri="{BB962C8B-B14F-4D97-AF65-F5344CB8AC3E}">
        <p14:creationId xmlns:p14="http://schemas.microsoft.com/office/powerpoint/2010/main" val="3514075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71600" y="685800"/>
            <a:ext cx="9601200" cy="934278"/>
          </a:xfrm>
        </p:spPr>
        <p:txBody>
          <a:bodyPr>
            <a:normAutofit fontScale="90000"/>
          </a:bodyPr>
          <a:lstStyle/>
          <a:p>
            <a:r>
              <a:rPr lang="tr-TR" dirty="0" smtClean="0">
                <a:latin typeface="Times New Roman" panose="02020603050405020304" pitchFamily="18" charset="0"/>
                <a:cs typeface="Times New Roman" panose="02020603050405020304" pitchFamily="18" charset="0"/>
              </a:rPr>
              <a:t>Eksileri</a:t>
            </a:r>
            <a:r>
              <a:rPr lang="tr-TR" dirty="0" smtClean="0"/>
              <a:t/>
            </a:r>
            <a:br>
              <a:rPr lang="tr-TR" dirty="0" smtClean="0"/>
            </a:br>
            <a:endParaRPr lang="tr-TR" dirty="0"/>
          </a:p>
        </p:txBody>
      </p:sp>
      <p:sp>
        <p:nvSpPr>
          <p:cNvPr id="3" name="İçerik Yer Tutucusu 2"/>
          <p:cNvSpPr>
            <a:spLocks noGrp="1"/>
          </p:cNvSpPr>
          <p:nvPr>
            <p:ph idx="1"/>
          </p:nvPr>
        </p:nvSpPr>
        <p:spPr>
          <a:xfrm>
            <a:off x="1371600" y="2097157"/>
            <a:ext cx="9601200" cy="3770243"/>
          </a:xfrm>
        </p:spPr>
        <p:txBody>
          <a:bodyPr/>
          <a:lstStyle/>
          <a:p>
            <a:pPr marL="0" indent="0">
              <a:buNone/>
            </a:pPr>
            <a:r>
              <a:rPr lang="tr-TR" dirty="0" smtClean="0"/>
              <a:t>Büyük takımlar için pahalıdır.</a:t>
            </a:r>
          </a:p>
          <a:p>
            <a:pPr marL="0" indent="0">
              <a:buNone/>
            </a:pPr>
            <a:r>
              <a:rPr lang="tr-TR" dirty="0" smtClean="0"/>
              <a:t>Gelişmiş görev izleme özelliklerinden yoksundur.</a:t>
            </a:r>
            <a:endParaRPr lang="tr-TR" dirty="0"/>
          </a:p>
        </p:txBody>
      </p:sp>
    </p:spTree>
    <p:extLst>
      <p:ext uri="{BB962C8B-B14F-4D97-AF65-F5344CB8AC3E}">
        <p14:creationId xmlns:p14="http://schemas.microsoft.com/office/powerpoint/2010/main" val="3402208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71600" y="685800"/>
            <a:ext cx="9601200" cy="1172817"/>
          </a:xfrm>
        </p:spPr>
        <p:txBody>
          <a:bodyPr>
            <a:normAutofit fontScale="90000"/>
          </a:bodyPr>
          <a:lstStyle/>
          <a:p>
            <a:r>
              <a:rPr lang="tr-TR" dirty="0" smtClean="0">
                <a:latin typeface="Times New Roman" panose="02020603050405020304" pitchFamily="18" charset="0"/>
                <a:cs typeface="Times New Roman" panose="02020603050405020304" pitchFamily="18" charset="0"/>
              </a:rPr>
              <a:t>Fiyatlandırma</a:t>
            </a:r>
            <a:r>
              <a:rPr lang="tr-TR" dirty="0" smtClean="0"/>
              <a:t/>
            </a:r>
            <a:br>
              <a:rPr lang="tr-TR" dirty="0" smtClean="0"/>
            </a:br>
            <a:endParaRPr lang="tr-TR" dirty="0"/>
          </a:p>
        </p:txBody>
      </p:sp>
      <p:pic>
        <p:nvPicPr>
          <p:cNvPr id="5" name="Resim 4"/>
          <p:cNvPicPr>
            <a:picLocks noChangeAspect="1"/>
          </p:cNvPicPr>
          <p:nvPr/>
        </p:nvPicPr>
        <p:blipFill rotWithShape="1">
          <a:blip r:embed="rId2"/>
          <a:srcRect l="9975" t="14632" r="12451" b="6697"/>
          <a:stretch/>
        </p:blipFill>
        <p:spPr>
          <a:xfrm>
            <a:off x="2339718" y="1649896"/>
            <a:ext cx="8787138" cy="5012635"/>
          </a:xfrm>
          <a:prstGeom prst="rect">
            <a:avLst/>
          </a:prstGeom>
        </p:spPr>
      </p:pic>
    </p:spTree>
    <p:extLst>
      <p:ext uri="{BB962C8B-B14F-4D97-AF65-F5344CB8AC3E}">
        <p14:creationId xmlns:p14="http://schemas.microsoft.com/office/powerpoint/2010/main" val="776541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71600" y="685800"/>
            <a:ext cx="9601200" cy="1103243"/>
          </a:xfrm>
        </p:spPr>
        <p:txBody>
          <a:bodyPr>
            <a:normAutofit fontScale="90000"/>
          </a:bodyPr>
          <a:lstStyle/>
          <a:p>
            <a:r>
              <a:rPr lang="tr-TR" dirty="0" smtClean="0">
                <a:latin typeface="Times New Roman" panose="02020603050405020304" pitchFamily="18" charset="0"/>
                <a:cs typeface="Times New Roman" panose="02020603050405020304" pitchFamily="18" charset="0"/>
              </a:rPr>
              <a:t>Güvenlik</a:t>
            </a:r>
            <a:r>
              <a:rPr lang="tr-TR" dirty="0" smtClean="0"/>
              <a:t/>
            </a:r>
            <a:br>
              <a:rPr lang="tr-TR" dirty="0" smtClean="0"/>
            </a:br>
            <a:endParaRPr lang="tr-TR" dirty="0"/>
          </a:p>
        </p:txBody>
      </p:sp>
      <p:sp>
        <p:nvSpPr>
          <p:cNvPr id="3" name="İçerik Yer Tutucusu 2"/>
          <p:cNvSpPr>
            <a:spLocks noGrp="1"/>
          </p:cNvSpPr>
          <p:nvPr>
            <p:ph idx="1"/>
          </p:nvPr>
        </p:nvSpPr>
        <p:spPr>
          <a:xfrm>
            <a:off x="1371600" y="2007704"/>
            <a:ext cx="9601200" cy="3859696"/>
          </a:xfrm>
        </p:spPr>
        <p:txBody>
          <a:bodyPr/>
          <a:lstStyle/>
          <a:p>
            <a:pPr marL="0" indent="0">
              <a:buNone/>
            </a:pPr>
            <a:r>
              <a:rPr lang="tr-TR" dirty="0" smtClean="0">
                <a:latin typeface="Times New Roman" panose="02020603050405020304" pitchFamily="18" charset="0"/>
                <a:cs typeface="Times New Roman" panose="02020603050405020304" pitchFamily="18" charset="0"/>
              </a:rPr>
              <a:t>Uygulama Güvenliği</a:t>
            </a:r>
          </a:p>
          <a:p>
            <a:pPr marL="0" indent="0">
              <a:buNone/>
            </a:pPr>
            <a:r>
              <a:rPr lang="tr-TR" dirty="0" smtClean="0">
                <a:latin typeface="Times New Roman" panose="02020603050405020304" pitchFamily="18" charset="0"/>
                <a:cs typeface="Times New Roman" panose="02020603050405020304" pitchFamily="18" charset="0"/>
              </a:rPr>
              <a:t>Altyapı Güvenliği</a:t>
            </a:r>
          </a:p>
          <a:p>
            <a:pPr marL="0" indent="0">
              <a:buNone/>
            </a:pPr>
            <a:r>
              <a:rPr lang="tr-TR" dirty="0" smtClean="0">
                <a:latin typeface="Times New Roman" panose="02020603050405020304" pitchFamily="18" charset="0"/>
                <a:cs typeface="Times New Roman" panose="02020603050405020304" pitchFamily="18" charset="0"/>
              </a:rPr>
              <a:t>Veri Şifreleme</a:t>
            </a:r>
          </a:p>
          <a:p>
            <a:pPr marL="0" indent="0">
              <a:buNone/>
            </a:pPr>
            <a:r>
              <a:rPr lang="tr-TR" dirty="0" smtClean="0">
                <a:latin typeface="Times New Roman" panose="02020603050405020304" pitchFamily="18" charset="0"/>
                <a:cs typeface="Times New Roman" panose="02020603050405020304" pitchFamily="18" charset="0"/>
              </a:rPr>
              <a:t>Hata Avcılığı </a:t>
            </a:r>
            <a:r>
              <a:rPr lang="tr-TR" dirty="0">
                <a:latin typeface="Times New Roman" panose="02020603050405020304" pitchFamily="18" charset="0"/>
                <a:cs typeface="Times New Roman" panose="02020603050405020304" pitchFamily="18" charset="0"/>
              </a:rPr>
              <a:t>P</a:t>
            </a:r>
            <a:r>
              <a:rPr lang="tr-TR" dirty="0" smtClean="0">
                <a:latin typeface="Times New Roman" panose="02020603050405020304" pitchFamily="18" charset="0"/>
                <a:cs typeface="Times New Roman" panose="02020603050405020304" pitchFamily="18" charset="0"/>
              </a:rPr>
              <a:t>rogramı</a:t>
            </a:r>
          </a:p>
          <a:p>
            <a:pPr marL="0" indent="0">
              <a:buNone/>
            </a:pPr>
            <a:r>
              <a:rPr lang="tr-TR" dirty="0" smtClean="0">
                <a:latin typeface="Times New Roman" panose="02020603050405020304" pitchFamily="18" charset="0"/>
                <a:cs typeface="Times New Roman" panose="02020603050405020304" pitchFamily="18" charset="0"/>
              </a:rPr>
              <a:t>Olağanüstü Durum Kurtarma ve Yedeklemeler</a:t>
            </a:r>
          </a:p>
          <a:p>
            <a:pPr marL="0" indent="0">
              <a:buNone/>
            </a:pPr>
            <a:r>
              <a:rPr lang="tr-TR" dirty="0" smtClean="0">
                <a:latin typeface="Times New Roman" panose="02020603050405020304" pitchFamily="18" charset="0"/>
                <a:cs typeface="Times New Roman" panose="02020603050405020304" pitchFamily="18" charset="0"/>
              </a:rPr>
              <a:t>Fiziksel Güvenlik</a:t>
            </a:r>
          </a:p>
          <a:p>
            <a:pPr marL="0" indent="0">
              <a:buNone/>
            </a:pPr>
            <a:endParaRPr lang="tr-TR" dirty="0" smtClean="0"/>
          </a:p>
          <a:p>
            <a:endParaRPr lang="tr-TR" dirty="0"/>
          </a:p>
        </p:txBody>
      </p:sp>
    </p:spTree>
    <p:extLst>
      <p:ext uri="{BB962C8B-B14F-4D97-AF65-F5344CB8AC3E}">
        <p14:creationId xmlns:p14="http://schemas.microsoft.com/office/powerpoint/2010/main" val="2067667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649896" y="2613991"/>
            <a:ext cx="9601200" cy="1485900"/>
          </a:xfrm>
        </p:spPr>
        <p:txBody>
          <a:bodyPr/>
          <a:lstStyle/>
          <a:p>
            <a:r>
              <a:rPr lang="tr-TR" dirty="0" smtClean="0"/>
              <a:t>Bizi dinlediğiniz için teşekkür ederiz.</a:t>
            </a:r>
            <a:endParaRPr lang="tr-TR" dirty="0"/>
          </a:p>
        </p:txBody>
      </p:sp>
    </p:spTree>
    <p:extLst>
      <p:ext uri="{BB962C8B-B14F-4D97-AF65-F5344CB8AC3E}">
        <p14:creationId xmlns:p14="http://schemas.microsoft.com/office/powerpoint/2010/main" val="144022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Monday.com Nedir?</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a:xfrm>
            <a:off x="838200" y="2083777"/>
            <a:ext cx="10515600" cy="4093186"/>
          </a:xfrm>
        </p:spPr>
        <p:txBody>
          <a:bodyPr/>
          <a:lstStyle/>
          <a:p>
            <a:pPr marL="0" indent="0">
              <a:buNone/>
            </a:pPr>
            <a:r>
              <a:rPr lang="tr-TR" b="1" dirty="0">
                <a:latin typeface="Times New Roman" panose="02020603050405020304" pitchFamily="18" charset="0"/>
                <a:cs typeface="Times New Roman" panose="02020603050405020304" pitchFamily="18" charset="0"/>
                <a:hlinkClick r:id="rId2"/>
              </a:rPr>
              <a:t>Monday.com</a:t>
            </a:r>
            <a:r>
              <a:rPr lang="tr-TR" dirty="0">
                <a:latin typeface="Times New Roman" panose="02020603050405020304" pitchFamily="18" charset="0"/>
                <a:cs typeface="Times New Roman" panose="02020603050405020304" pitchFamily="18" charset="0"/>
              </a:rPr>
              <a:t>, ekiplerin projeleri ve iş akışlarını güvenle çalıştırmasına olanak tanıyan bir Çalışma İşletim Sistemidir. Ekiplerin iş akışlarını şekillendirmesi, değişen ihtiyaçlara uyum sağlaması, şeffaflık yaratması, işbirliği yapması ve manuel olan işleri otomatikleştirmesi için ekiplere basit ama sezgisel ve görsel bir merkezi çalışma alanı sağlar.</a:t>
            </a:r>
          </a:p>
        </p:txBody>
      </p:sp>
    </p:spTree>
    <p:extLst>
      <p:ext uri="{BB962C8B-B14F-4D97-AF65-F5344CB8AC3E}">
        <p14:creationId xmlns:p14="http://schemas.microsoft.com/office/powerpoint/2010/main" val="1675034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rotWithShape="1">
          <a:blip r:embed="rId2"/>
          <a:srcRect t="6482" r="870" b="17464"/>
          <a:stretch/>
        </p:blipFill>
        <p:spPr>
          <a:xfrm>
            <a:off x="0" y="1"/>
            <a:ext cx="12192000" cy="6858000"/>
          </a:xfrm>
          <a:prstGeom prst="rect">
            <a:avLst/>
          </a:prstGeom>
        </p:spPr>
      </p:pic>
    </p:spTree>
    <p:extLst>
      <p:ext uri="{BB962C8B-B14F-4D97-AF65-F5344CB8AC3E}">
        <p14:creationId xmlns:p14="http://schemas.microsoft.com/office/powerpoint/2010/main" val="4122103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rotWithShape="1">
          <a:blip r:embed="rId2"/>
          <a:srcRect t="6332" r="-426" b="4153"/>
          <a:stretch/>
        </p:blipFill>
        <p:spPr>
          <a:xfrm>
            <a:off x="0" y="1"/>
            <a:ext cx="12265268" cy="6808304"/>
          </a:xfrm>
          <a:prstGeom prst="rect">
            <a:avLst/>
          </a:prstGeom>
        </p:spPr>
      </p:pic>
    </p:spTree>
    <p:extLst>
      <p:ext uri="{BB962C8B-B14F-4D97-AF65-F5344CB8AC3E}">
        <p14:creationId xmlns:p14="http://schemas.microsoft.com/office/powerpoint/2010/main" val="1260154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4" name="Resim 3"/>
          <p:cNvPicPr>
            <a:picLocks noChangeAspect="1"/>
          </p:cNvPicPr>
          <p:nvPr/>
        </p:nvPicPr>
        <p:blipFill rotWithShape="1">
          <a:blip r:embed="rId2"/>
          <a:srcRect t="6626" b="4156"/>
          <a:stretch/>
        </p:blipFill>
        <p:spPr>
          <a:xfrm>
            <a:off x="0" y="0"/>
            <a:ext cx="12192000" cy="6858000"/>
          </a:xfrm>
          <a:prstGeom prst="rect">
            <a:avLst/>
          </a:prstGeom>
        </p:spPr>
      </p:pic>
    </p:spTree>
    <p:extLst>
      <p:ext uri="{BB962C8B-B14F-4D97-AF65-F5344CB8AC3E}">
        <p14:creationId xmlns:p14="http://schemas.microsoft.com/office/powerpoint/2010/main" val="3231209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rotWithShape="1">
          <a:blip r:embed="rId2"/>
          <a:srcRect t="7284" r="22037" b="4979"/>
          <a:stretch/>
        </p:blipFill>
        <p:spPr>
          <a:xfrm>
            <a:off x="0" y="0"/>
            <a:ext cx="12192000" cy="6858000"/>
          </a:xfrm>
          <a:prstGeom prst="rect">
            <a:avLst/>
          </a:prstGeom>
        </p:spPr>
      </p:pic>
    </p:spTree>
    <p:extLst>
      <p:ext uri="{BB962C8B-B14F-4D97-AF65-F5344CB8AC3E}">
        <p14:creationId xmlns:p14="http://schemas.microsoft.com/office/powerpoint/2010/main" val="11330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rotWithShape="1">
          <a:blip r:embed="rId2"/>
          <a:srcRect t="6240" r="21507" b="4530"/>
          <a:stretch/>
        </p:blipFill>
        <p:spPr>
          <a:xfrm>
            <a:off x="-205483" y="0"/>
            <a:ext cx="12397483" cy="6858000"/>
          </a:xfrm>
          <a:prstGeom prst="rect">
            <a:avLst/>
          </a:prstGeom>
        </p:spPr>
      </p:pic>
    </p:spTree>
    <p:extLst>
      <p:ext uri="{BB962C8B-B14F-4D97-AF65-F5344CB8AC3E}">
        <p14:creationId xmlns:p14="http://schemas.microsoft.com/office/powerpoint/2010/main" val="1731636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ctrTitle"/>
          </p:nvPr>
        </p:nvSpPr>
        <p:spPr>
          <a:xfrm>
            <a:off x="1556163" y="665921"/>
            <a:ext cx="9144000" cy="567980"/>
          </a:xfrm>
        </p:spPr>
        <p:txBody>
          <a:bodyPr>
            <a:normAutofit/>
          </a:bodyPr>
          <a:lstStyle/>
          <a:p>
            <a:r>
              <a:rPr lang="tr-TR" sz="2400" b="1" dirty="0" smtClean="0">
                <a:latin typeface="Times New Roman" panose="02020603050405020304" pitchFamily="18" charset="0"/>
                <a:cs typeface="Times New Roman" panose="02020603050405020304" pitchFamily="18" charset="0"/>
              </a:rPr>
              <a:t>ŞABLONLAR</a:t>
            </a:r>
            <a:endParaRPr lang="tr-TR" sz="2400" b="1" dirty="0">
              <a:latin typeface="Times New Roman" panose="02020603050405020304" pitchFamily="18" charset="0"/>
              <a:cs typeface="Times New Roman" panose="02020603050405020304" pitchFamily="18" charset="0"/>
            </a:endParaRPr>
          </a:p>
        </p:txBody>
      </p:sp>
      <p:pic>
        <p:nvPicPr>
          <p:cNvPr id="4" name="İçerik Yer Tutucusu 3"/>
          <p:cNvPicPr>
            <a:picLocks noGrp="1" noChangeAspect="1"/>
          </p:cNvPicPr>
          <p:nvPr>
            <p:ph idx="4294967295"/>
          </p:nvPr>
        </p:nvPicPr>
        <p:blipFill rotWithShape="1">
          <a:blip r:embed="rId2"/>
          <a:srcRect l="899" t="6697" r="-899" b="4678"/>
          <a:stretch/>
        </p:blipFill>
        <p:spPr>
          <a:xfrm>
            <a:off x="2797175" y="1471613"/>
            <a:ext cx="9394825" cy="4789487"/>
          </a:xfrm>
          <a:prstGeom prst="rect">
            <a:avLst/>
          </a:prstGeom>
        </p:spPr>
      </p:pic>
    </p:spTree>
    <p:extLst>
      <p:ext uri="{BB962C8B-B14F-4D97-AF65-F5344CB8AC3E}">
        <p14:creationId xmlns:p14="http://schemas.microsoft.com/office/powerpoint/2010/main" val="733701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0991" y="636104"/>
            <a:ext cx="8776252" cy="766349"/>
          </a:xfrm>
        </p:spPr>
        <p:txBody>
          <a:bodyPr>
            <a:normAutofit/>
          </a:bodyPr>
          <a:lstStyle/>
          <a:p>
            <a:pPr algn="ctr"/>
            <a:r>
              <a:rPr lang="tr-TR" sz="2800" b="1" dirty="0" smtClean="0">
                <a:latin typeface="Times New Roman" panose="02020603050405020304" pitchFamily="18" charset="0"/>
                <a:cs typeface="Times New Roman" panose="02020603050405020304" pitchFamily="18" charset="0"/>
              </a:rPr>
              <a:t>KULLANIM SEÇENEKLERİ</a:t>
            </a:r>
            <a:endParaRPr lang="tr-TR" sz="2800" b="1" dirty="0">
              <a:latin typeface="Times New Roman" panose="02020603050405020304" pitchFamily="18" charset="0"/>
              <a:cs typeface="Times New Roman" panose="02020603050405020304" pitchFamily="18" charset="0"/>
            </a:endParaRPr>
          </a:p>
        </p:txBody>
      </p:sp>
      <p:pic>
        <p:nvPicPr>
          <p:cNvPr id="6" name="İçerik Yer Tutucusu 3"/>
          <p:cNvPicPr>
            <a:picLocks noChangeAspect="1"/>
          </p:cNvPicPr>
          <p:nvPr/>
        </p:nvPicPr>
        <p:blipFill rotWithShape="1">
          <a:blip r:embed="rId2"/>
          <a:srcRect t="6680" b="4221"/>
          <a:stretch/>
        </p:blipFill>
        <p:spPr>
          <a:xfrm>
            <a:off x="1306995" y="1684587"/>
            <a:ext cx="9104244" cy="4564572"/>
          </a:xfrm>
          <a:prstGeom prst="rect">
            <a:avLst/>
          </a:prstGeom>
        </p:spPr>
      </p:pic>
    </p:spTree>
    <p:extLst>
      <p:ext uri="{BB962C8B-B14F-4D97-AF65-F5344CB8AC3E}">
        <p14:creationId xmlns:p14="http://schemas.microsoft.com/office/powerpoint/2010/main" val="3075359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TM10001105[[fn=Kırpma]]</Template>
  <TotalTime>71</TotalTime>
  <Words>119</Words>
  <Application>Microsoft Office PowerPoint</Application>
  <PresentationFormat>Geniş ekran</PresentationFormat>
  <Paragraphs>29</Paragraphs>
  <Slides>17</Slides>
  <Notes>1</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17</vt:i4>
      </vt:variant>
    </vt:vector>
  </HeadingPairs>
  <TitlesOfParts>
    <vt:vector size="21" baseType="lpstr">
      <vt:lpstr>Calibri</vt:lpstr>
      <vt:lpstr>Franklin Gothic Book</vt:lpstr>
      <vt:lpstr>Times New Roman</vt:lpstr>
      <vt:lpstr>Crop</vt:lpstr>
      <vt:lpstr>MONDAY</vt:lpstr>
      <vt:lpstr>Monday.com Nedir?</vt:lpstr>
      <vt:lpstr>PowerPoint Sunusu</vt:lpstr>
      <vt:lpstr>PowerPoint Sunusu</vt:lpstr>
      <vt:lpstr>PowerPoint Sunusu</vt:lpstr>
      <vt:lpstr>PowerPoint Sunusu</vt:lpstr>
      <vt:lpstr>PowerPoint Sunusu</vt:lpstr>
      <vt:lpstr>ŞABLONLAR</vt:lpstr>
      <vt:lpstr>KULLANIM SEÇENEKLERİ</vt:lpstr>
      <vt:lpstr>PowerPoint Sunusu</vt:lpstr>
      <vt:lpstr>PowerPoint Sunusu</vt:lpstr>
      <vt:lpstr>PowerPoint Sunusu</vt:lpstr>
      <vt:lpstr>Monday.com Tercih Edilme Nedenleri</vt:lpstr>
      <vt:lpstr>Eksileri </vt:lpstr>
      <vt:lpstr>Fiyatlandırma </vt:lpstr>
      <vt:lpstr>Güvenlik </vt:lpstr>
      <vt:lpstr>Bizi dinlediğiniz için teşekkür ederiz.</vt:lpstr>
    </vt:vector>
  </TitlesOfParts>
  <Company>HALIC UNIVERSITESI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MONDAY</dc:title>
  <dc:creator>"%username%"</dc:creator>
  <cp:lastModifiedBy>"%username%"</cp:lastModifiedBy>
  <cp:revision>10</cp:revision>
  <dcterms:created xsi:type="dcterms:W3CDTF">2022-03-24T10:24:58Z</dcterms:created>
  <dcterms:modified xsi:type="dcterms:W3CDTF">2022-03-24T11:36:23Z</dcterms:modified>
</cp:coreProperties>
</file>