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5748"/>
  </p:normalViewPr>
  <p:slideViewPr>
    <p:cSldViewPr snapToGrid="0" snapToObjects="1">
      <p:cViewPr>
        <p:scale>
          <a:sx n="130" d="100"/>
          <a:sy n="130" d="100"/>
        </p:scale>
        <p:origin x="-144" y="-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1891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780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947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067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086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185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33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596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993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932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47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3/24/22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127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8">
            <a:extLst>
              <a:ext uri="{FF2B5EF4-FFF2-40B4-BE49-F238E27FC236}">
                <a16:creationId xmlns:a16="http://schemas.microsoft.com/office/drawing/2014/main" id="{68AF5748-FED8-45BA-8631-26D1D10F32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F0AC43A-1AB1-DB4C-B92A-F3D932A79A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1" y="4872922"/>
            <a:ext cx="3933306" cy="1208141"/>
          </a:xfrm>
        </p:spPr>
        <p:txBody>
          <a:bodyPr>
            <a:normAutofit/>
          </a:bodyPr>
          <a:lstStyle/>
          <a:p>
            <a:r>
              <a:rPr lang="tr-TR" sz="2400" dirty="0">
                <a:latin typeface="Calibri" panose="020F0502020204030204" pitchFamily="34" charset="0"/>
                <a:cs typeface="Calibri" panose="020F0502020204030204" pitchFamily="34" charset="0"/>
              </a:rPr>
              <a:t>Ramazan Bilge BAŞGÜN</a:t>
            </a:r>
          </a:p>
          <a:p>
            <a:r>
              <a:rPr lang="tr-TR" sz="2400" dirty="0">
                <a:latin typeface="Calibri" panose="020F0502020204030204" pitchFamily="34" charset="0"/>
                <a:cs typeface="Calibri" panose="020F0502020204030204" pitchFamily="34" charset="0"/>
              </a:rPr>
              <a:t>Gizem FURAT</a:t>
            </a: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8729DF0-DF5A-3945-9258-2E90EFFCE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872" y="1481820"/>
            <a:ext cx="5479542" cy="361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98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3E68453-1416-614A-9545-B1BE75EA9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Mail Kolaylığı</a:t>
            </a:r>
            <a:endParaRPr lang="tr-TR" dirty="0"/>
          </a:p>
        </p:txBody>
      </p:sp>
      <p:pic>
        <p:nvPicPr>
          <p:cNvPr id="5" name="İçerik Yer Tutucusu 4" descr="metin, ekran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567B2AE4-E915-504F-97AB-7EB36EB80F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724" b="8509"/>
          <a:stretch/>
        </p:blipFill>
        <p:spPr>
          <a:xfrm>
            <a:off x="1946579" y="2250708"/>
            <a:ext cx="8298842" cy="4292967"/>
          </a:xfrm>
        </p:spPr>
      </p:pic>
    </p:spTree>
    <p:extLst>
      <p:ext uri="{BB962C8B-B14F-4D97-AF65-F5344CB8AC3E}">
        <p14:creationId xmlns:p14="http://schemas.microsoft.com/office/powerpoint/2010/main" val="70993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0F72D6F-A0A5-BD40-B69E-4A205F6BD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Zaman Çizelgesi</a:t>
            </a:r>
            <a:endParaRPr lang="tr-TR" dirty="0"/>
          </a:p>
        </p:txBody>
      </p:sp>
      <p:pic>
        <p:nvPicPr>
          <p:cNvPr id="5" name="İçerik Yer Tutucusu 4" descr="metin, ekran görüntüsü, ekran içeren bir resim&#10;&#10;Açıklama otomatik olarak oluşturuldu">
            <a:extLst>
              <a:ext uri="{FF2B5EF4-FFF2-40B4-BE49-F238E27FC236}">
                <a16:creationId xmlns:a16="http://schemas.microsoft.com/office/drawing/2014/main" id="{D60D1DD7-5081-924A-AD2B-1978057A9B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725" b="9282"/>
          <a:stretch/>
        </p:blipFill>
        <p:spPr>
          <a:xfrm>
            <a:off x="2067326" y="2328863"/>
            <a:ext cx="8057347" cy="4129088"/>
          </a:xfrm>
        </p:spPr>
      </p:pic>
    </p:spTree>
    <p:extLst>
      <p:ext uri="{BB962C8B-B14F-4D97-AF65-F5344CB8AC3E}">
        <p14:creationId xmlns:p14="http://schemas.microsoft.com/office/powerpoint/2010/main" val="14176333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CE42E1C-C9B4-0A49-AC94-4677A879D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Proje İstatistikleri</a:t>
            </a:r>
            <a:endParaRPr lang="tr-TR" dirty="0"/>
          </a:p>
        </p:txBody>
      </p:sp>
      <p:pic>
        <p:nvPicPr>
          <p:cNvPr id="5" name="İçerik Yer Tutucusu 4" descr="metin, ekran, ekran görüntüsü, iç mekan içeren bir resim&#10;&#10;Açıklama otomatik olarak oluşturuldu">
            <a:extLst>
              <a:ext uri="{FF2B5EF4-FFF2-40B4-BE49-F238E27FC236}">
                <a16:creationId xmlns:a16="http://schemas.microsoft.com/office/drawing/2014/main" id="{D39C4ABC-8CF8-424E-BEED-E396ABF6A3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724" r="191" b="9669"/>
          <a:stretch/>
        </p:blipFill>
        <p:spPr>
          <a:xfrm>
            <a:off x="2033294" y="2157114"/>
            <a:ext cx="8125412" cy="4152246"/>
          </a:xfrm>
        </p:spPr>
      </p:pic>
    </p:spTree>
    <p:extLst>
      <p:ext uri="{BB962C8B-B14F-4D97-AF65-F5344CB8AC3E}">
        <p14:creationId xmlns:p14="http://schemas.microsoft.com/office/powerpoint/2010/main" val="2640627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DE0D372-E802-084A-8C31-B4E832BB8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Proje Detayı</a:t>
            </a:r>
            <a:endParaRPr lang="tr-TR" dirty="0"/>
          </a:p>
        </p:txBody>
      </p:sp>
      <p:pic>
        <p:nvPicPr>
          <p:cNvPr id="5" name="İçerik Yer Tutucusu 4" descr="metin, ekran görüntüsü, ekran içeren bir resim&#10;&#10;Açıklama otomatik olarak oluşturuldu">
            <a:extLst>
              <a:ext uri="{FF2B5EF4-FFF2-40B4-BE49-F238E27FC236}">
                <a16:creationId xmlns:a16="http://schemas.microsoft.com/office/drawing/2014/main" id="{2342BFF4-31E8-964B-B82A-D380C6C49F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7564" r="-776" b="8509"/>
          <a:stretch/>
        </p:blipFill>
        <p:spPr>
          <a:xfrm>
            <a:off x="1754986" y="2167481"/>
            <a:ext cx="8682027" cy="4519069"/>
          </a:xfrm>
        </p:spPr>
      </p:pic>
    </p:spTree>
    <p:extLst>
      <p:ext uri="{BB962C8B-B14F-4D97-AF65-F5344CB8AC3E}">
        <p14:creationId xmlns:p14="http://schemas.microsoft.com/office/powerpoint/2010/main" val="759056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3225D6A-FA0A-1F41-8ED0-790E24205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Ekip Üyeleri Ekleme </a:t>
            </a:r>
            <a:endParaRPr lang="tr-TR" dirty="0"/>
          </a:p>
        </p:txBody>
      </p:sp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:a16="http://schemas.microsoft.com/office/drawing/2014/main" id="{AE6D584F-3646-F44E-BC39-2008F94E0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4564" y="2478088"/>
            <a:ext cx="4961441" cy="3065462"/>
          </a:xfrm>
        </p:spPr>
      </p:pic>
      <p:pic>
        <p:nvPicPr>
          <p:cNvPr id="7" name="Resim 6" descr="metin içeren bir resim&#10;&#10;Açıklama otomatik olarak oluşturuldu">
            <a:extLst>
              <a:ext uri="{FF2B5EF4-FFF2-40B4-BE49-F238E27FC236}">
                <a16:creationId xmlns:a16="http://schemas.microsoft.com/office/drawing/2014/main" id="{6AB628C8-B618-9848-AE84-37A485336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386" y="2478088"/>
            <a:ext cx="5577382" cy="306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03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B9A2F0F-7DEE-BE48-ABE3-85D952F7A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8000" dirty="0"/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37236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F1D0B62-81E6-9540-895A-7C25B3643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Asana Nedir 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8F016AF-A460-5544-B701-EF2242CA2D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Asana, proje ve ekip çalışmalarında kullanıcıların birbirlerine görev atayabildiği ve bu görevleri takip edebildiği bir proje yönetimi platformudur. </a:t>
            </a:r>
          </a:p>
          <a:p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Web sitesi ve mobil uygulamada kullanım olanağı sağlanmaktadır. </a:t>
            </a:r>
          </a:p>
          <a:p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Mail yoğunluğunu en aza indirir. </a:t>
            </a:r>
          </a:p>
          <a:p>
            <a:r>
              <a:rPr lang="tr-TR" sz="2200" dirty="0">
                <a:latin typeface="Calibri" panose="020F0502020204030204" pitchFamily="34" charset="0"/>
                <a:cs typeface="Calibri" panose="020F0502020204030204" pitchFamily="34" charset="0"/>
              </a:rPr>
              <a:t>İşlerin kategorize edilmiş bir şekilde tutulmasını sağlar. </a:t>
            </a:r>
          </a:p>
        </p:txBody>
      </p:sp>
    </p:spTree>
    <p:extLst>
      <p:ext uri="{BB962C8B-B14F-4D97-AF65-F5344CB8AC3E}">
        <p14:creationId xmlns:p14="http://schemas.microsoft.com/office/powerpoint/2010/main" val="118730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 descr="metin içeren bir resim&#10;&#10;Açıklama otomatik olarak oluşturuldu">
            <a:extLst>
              <a:ext uri="{FF2B5EF4-FFF2-40B4-BE49-F238E27FC236}">
                <a16:creationId xmlns:a16="http://schemas.microsoft.com/office/drawing/2014/main" id="{DDA7A521-2301-6C4C-9A31-48C98A5EA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083" b="8895"/>
          <a:stretch/>
        </p:blipFill>
        <p:spPr>
          <a:xfrm>
            <a:off x="1728788" y="2043113"/>
            <a:ext cx="9191583" cy="4814887"/>
          </a:xfr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1DAC6A2E-BCB5-9746-81D3-E83313D37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Giriş Ekranı</a:t>
            </a:r>
          </a:p>
        </p:txBody>
      </p:sp>
    </p:spTree>
    <p:extLst>
      <p:ext uri="{BB962C8B-B14F-4D97-AF65-F5344CB8AC3E}">
        <p14:creationId xmlns:p14="http://schemas.microsoft.com/office/powerpoint/2010/main" val="4254943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, ekran görüntüsü, ekran içeren bir resim&#10;&#10;Açıklama otomatik olarak oluşturuldu">
            <a:extLst>
              <a:ext uri="{FF2B5EF4-FFF2-40B4-BE49-F238E27FC236}">
                <a16:creationId xmlns:a16="http://schemas.microsoft.com/office/drawing/2014/main" id="{DF7902D7-8D61-244F-BE30-B6464E3B0C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729" t="12833" r="44560" b="31108"/>
          <a:stretch/>
        </p:blipFill>
        <p:spPr>
          <a:xfrm>
            <a:off x="3682147" y="2100263"/>
            <a:ext cx="5034970" cy="4757737"/>
          </a:xfrm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909CBC1B-9506-064B-A247-82701E702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Kayıt Oluşturma</a:t>
            </a:r>
          </a:p>
        </p:txBody>
      </p:sp>
    </p:spTree>
    <p:extLst>
      <p:ext uri="{BB962C8B-B14F-4D97-AF65-F5344CB8AC3E}">
        <p14:creationId xmlns:p14="http://schemas.microsoft.com/office/powerpoint/2010/main" val="2795092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631FE679-2766-B94C-AEBA-6387A6B57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807" t="19940" r="26539" b="28218"/>
          <a:stretch/>
        </p:blipFill>
        <p:spPr>
          <a:xfrm>
            <a:off x="2988468" y="2135124"/>
            <a:ext cx="6215064" cy="4316410"/>
          </a:xfrm>
        </p:spPr>
      </p:pic>
      <p:sp>
        <p:nvSpPr>
          <p:cNvPr id="6" name="Başlık 1">
            <a:extLst>
              <a:ext uri="{FF2B5EF4-FFF2-40B4-BE49-F238E27FC236}">
                <a16:creationId xmlns:a16="http://schemas.microsoft.com/office/drawing/2014/main" id="{A6D28FBE-47B2-624D-A9DA-FB41CC6C9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Mail Onayı</a:t>
            </a:r>
          </a:p>
        </p:txBody>
      </p:sp>
    </p:spTree>
    <p:extLst>
      <p:ext uri="{BB962C8B-B14F-4D97-AF65-F5344CB8AC3E}">
        <p14:creationId xmlns:p14="http://schemas.microsoft.com/office/powerpoint/2010/main" val="378805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 descr="metin içeren bir resim&#10;&#10;Açıklama otomatik olarak oluşturuldu">
            <a:extLst>
              <a:ext uri="{FF2B5EF4-FFF2-40B4-BE49-F238E27FC236}">
                <a16:creationId xmlns:a16="http://schemas.microsoft.com/office/drawing/2014/main" id="{587AA420-AF35-F446-BB67-21FC6088CA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107" b="32158"/>
          <a:stretch/>
        </p:blipFill>
        <p:spPr>
          <a:xfrm>
            <a:off x="1184832" y="2514600"/>
            <a:ext cx="10029600" cy="3794760"/>
          </a:xfr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5846D357-C3F4-1F4D-850D-952A4EB4F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Proje Oluşturma</a:t>
            </a:r>
          </a:p>
        </p:txBody>
      </p:sp>
    </p:spTree>
    <p:extLst>
      <p:ext uri="{BB962C8B-B14F-4D97-AF65-F5344CB8AC3E}">
        <p14:creationId xmlns:p14="http://schemas.microsoft.com/office/powerpoint/2010/main" val="958247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 descr="metin, ekran görüntüsü, ekran içeren bir resim&#10;&#10;Açıklama otomatik olarak oluşturuldu">
            <a:extLst>
              <a:ext uri="{FF2B5EF4-FFF2-40B4-BE49-F238E27FC236}">
                <a16:creationId xmlns:a16="http://schemas.microsoft.com/office/drawing/2014/main" id="{59DE2042-1D81-0D4A-B924-CDE1AC5D7B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299" b="24364"/>
          <a:stretch/>
        </p:blipFill>
        <p:spPr>
          <a:xfrm>
            <a:off x="1081958" y="2343150"/>
            <a:ext cx="10028084" cy="4157662"/>
          </a:xfr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C86F942C-FC72-A44E-9469-D5A261067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Görev Tanımlama</a:t>
            </a:r>
          </a:p>
        </p:txBody>
      </p:sp>
    </p:spTree>
    <p:extLst>
      <p:ext uri="{BB962C8B-B14F-4D97-AF65-F5344CB8AC3E}">
        <p14:creationId xmlns:p14="http://schemas.microsoft.com/office/powerpoint/2010/main" val="3822256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>
            <a:extLst>
              <a:ext uri="{FF2B5EF4-FFF2-40B4-BE49-F238E27FC236}">
                <a16:creationId xmlns:a16="http://schemas.microsoft.com/office/drawing/2014/main" id="{47D09D85-89DE-014C-A621-36CD125662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8724" b="18565"/>
          <a:stretch/>
        </p:blipFill>
        <p:spPr>
          <a:xfrm>
            <a:off x="1774031" y="2381141"/>
            <a:ext cx="8643937" cy="3928219"/>
          </a:xfr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F4585A14-615A-694C-A0AE-89EFE0BC5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Ekip Oluşturma</a:t>
            </a:r>
          </a:p>
        </p:txBody>
      </p:sp>
    </p:spTree>
    <p:extLst>
      <p:ext uri="{BB962C8B-B14F-4D97-AF65-F5344CB8AC3E}">
        <p14:creationId xmlns:p14="http://schemas.microsoft.com/office/powerpoint/2010/main" val="2704687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44A1EDAA-545A-0B42-ABAE-E8BDC77AB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0" dirty="0">
                <a:latin typeface="Calibri" panose="020F0502020204030204" pitchFamily="34" charset="0"/>
                <a:cs typeface="Calibri" panose="020F0502020204030204" pitchFamily="34" charset="0"/>
              </a:rPr>
              <a:t>Arayüz Tanıtımı</a:t>
            </a:r>
          </a:p>
        </p:txBody>
      </p:sp>
      <p:pic>
        <p:nvPicPr>
          <p:cNvPr id="10" name="İçerik Yer Tutucusu 9" descr="metin, ekran, ekran görüntüsü içeren bir resim&#10;&#10;Açıklama otomatik olarak oluşturuldu">
            <a:extLst>
              <a:ext uri="{FF2B5EF4-FFF2-40B4-BE49-F238E27FC236}">
                <a16:creationId xmlns:a16="http://schemas.microsoft.com/office/drawing/2014/main" id="{FBD66F20-DDBB-274E-8DF0-A43C981443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111" b="9282"/>
          <a:stretch/>
        </p:blipFill>
        <p:spPr>
          <a:xfrm>
            <a:off x="1545365" y="2100263"/>
            <a:ext cx="9101270" cy="4642058"/>
          </a:xfrm>
        </p:spPr>
      </p:pic>
    </p:spTree>
    <p:extLst>
      <p:ext uri="{BB962C8B-B14F-4D97-AF65-F5344CB8AC3E}">
        <p14:creationId xmlns:p14="http://schemas.microsoft.com/office/powerpoint/2010/main" val="381684039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ccentBoxVTI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77</Words>
  <Application>Microsoft Macintosh PowerPoint</Application>
  <PresentationFormat>Geniş ekran</PresentationFormat>
  <Paragraphs>20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Avenir Next LT Pro</vt:lpstr>
      <vt:lpstr>Calibri</vt:lpstr>
      <vt:lpstr>AccentBoxVTI</vt:lpstr>
      <vt:lpstr>PowerPoint Sunusu</vt:lpstr>
      <vt:lpstr>Asana Nedir ?</vt:lpstr>
      <vt:lpstr>Giriş Ekranı</vt:lpstr>
      <vt:lpstr>Kayıt Oluşturma</vt:lpstr>
      <vt:lpstr>Mail Onayı</vt:lpstr>
      <vt:lpstr>Proje Oluşturma</vt:lpstr>
      <vt:lpstr>Görev Tanımlama</vt:lpstr>
      <vt:lpstr>Ekip Oluşturma</vt:lpstr>
      <vt:lpstr>Arayüz Tanıtımı</vt:lpstr>
      <vt:lpstr>Mail Kolaylığı</vt:lpstr>
      <vt:lpstr>Zaman Çizelgesi</vt:lpstr>
      <vt:lpstr>Proje İstatistikleri</vt:lpstr>
      <vt:lpstr>Proje Detayı</vt:lpstr>
      <vt:lpstr>Ekip Üyeleri Ekleme 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RAMAZAN BİLGE BAŞGÜN</dc:creator>
  <cp:lastModifiedBy>RAMAZAN BİLGE BAŞGÜN</cp:lastModifiedBy>
  <cp:revision>1</cp:revision>
  <dcterms:created xsi:type="dcterms:W3CDTF">2022-03-24T10:12:26Z</dcterms:created>
  <dcterms:modified xsi:type="dcterms:W3CDTF">2022-03-24T11:37:16Z</dcterms:modified>
</cp:coreProperties>
</file>