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89" r:id="rId2"/>
  </p:sldMasterIdLst>
  <p:sldIdLst>
    <p:sldId id="256" r:id="rId3"/>
    <p:sldId id="284" r:id="rId4"/>
    <p:sldId id="257" r:id="rId5"/>
    <p:sldId id="283" r:id="rId6"/>
    <p:sldId id="258" r:id="rId7"/>
    <p:sldId id="259" r:id="rId8"/>
    <p:sldId id="282" r:id="rId9"/>
    <p:sldId id="260" r:id="rId10"/>
    <p:sldId id="261" r:id="rId11"/>
    <p:sldId id="262" r:id="rId12"/>
    <p:sldId id="263" r:id="rId13"/>
    <p:sldId id="272" r:id="rId14"/>
    <p:sldId id="264" r:id="rId15"/>
    <p:sldId id="265" r:id="rId16"/>
    <p:sldId id="266" r:id="rId17"/>
    <p:sldId id="269" r:id="rId18"/>
    <p:sldId id="27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51" autoAdjust="0"/>
  </p:normalViewPr>
  <p:slideViewPr>
    <p:cSldViewPr snapToGrid="0">
      <p:cViewPr varScale="1">
        <p:scale>
          <a:sx n="109" d="100"/>
          <a:sy n="109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87906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4015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9852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539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2978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6980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5175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9474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927865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01983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3007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0423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4864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80391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747970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38993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08684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2450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0382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12087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5152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7707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2149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257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3186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6187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20CDEE53-65F6-417B-8A7B-93E3259F6D2C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BB5E5C38-8046-438D-BA4E-FCB304989A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76040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tackblitz.com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54" y="1895841"/>
            <a:ext cx="10058400" cy="1972389"/>
          </a:xfrm>
          <a:prstGeom prst="rect">
            <a:avLst/>
          </a:prstGeom>
        </p:spPr>
      </p:pic>
      <p:sp>
        <p:nvSpPr>
          <p:cNvPr id="2" name="Metin kutusu 1"/>
          <p:cNvSpPr txBox="1"/>
          <p:nvPr/>
        </p:nvSpPr>
        <p:spPr>
          <a:xfrm>
            <a:off x="1915258" y="5169878"/>
            <a:ext cx="823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u="sng" dirty="0" smtClean="0"/>
              <a:t>HAZIRLAYANLAR </a:t>
            </a:r>
            <a:endParaRPr lang="tr-TR" u="sng" dirty="0"/>
          </a:p>
        </p:txBody>
      </p:sp>
      <p:sp>
        <p:nvSpPr>
          <p:cNvPr id="5" name="Metin kutusu 4"/>
          <p:cNvSpPr txBox="1"/>
          <p:nvPr/>
        </p:nvSpPr>
        <p:spPr>
          <a:xfrm>
            <a:off x="1915258" y="5673968"/>
            <a:ext cx="823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Yusuf Tokmak</a:t>
            </a:r>
          </a:p>
          <a:p>
            <a:pPr algn="ctr"/>
            <a:r>
              <a:rPr lang="tr-TR" dirty="0" smtClean="0"/>
              <a:t>İrem Özgürel</a:t>
            </a:r>
          </a:p>
          <a:p>
            <a:pPr algn="ctr"/>
            <a:r>
              <a:rPr lang="tr-TR" dirty="0" smtClean="0"/>
              <a:t>Görkem Sağlam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4626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tr-TR" dirty="0"/>
              <a:t>SİTE YAPISI</a:t>
            </a:r>
          </a:p>
        </p:txBody>
      </p:sp>
      <p:pic>
        <p:nvPicPr>
          <p:cNvPr id="5122" name="Picture 2" descr="https://miro.medium.com/max/646/1*mUaVwdiBX3VoflyL4lgsPw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38805"/>
            <a:ext cx="4305300" cy="3825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5219700" y="3657600"/>
            <a:ext cx="7097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 smtClean="0"/>
              <a:t>Bounty</a:t>
            </a:r>
            <a:r>
              <a:rPr lang="tr-TR" dirty="0" smtClean="0"/>
              <a:t>(ödül) </a:t>
            </a:r>
            <a:r>
              <a:rPr lang="tr-TR" dirty="0"/>
              <a:t>soruyu cevaplayan arkadaşın ekstra özel puan alması için </a:t>
            </a:r>
            <a:endParaRPr lang="tr-TR" dirty="0" smtClean="0"/>
          </a:p>
          <a:p>
            <a:r>
              <a:rPr lang="tr-TR" dirty="0" smtClean="0"/>
              <a:t>      sorulara </a:t>
            </a:r>
            <a:r>
              <a:rPr lang="tr-TR" dirty="0"/>
              <a:t>verilen </a:t>
            </a:r>
            <a:r>
              <a:rPr lang="tr-TR" dirty="0" err="1" smtClean="0"/>
              <a:t>reputation</a:t>
            </a:r>
            <a:r>
              <a:rPr lang="tr-TR" dirty="0" smtClean="0"/>
              <a:t>(itibar) denilebilir.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1636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tr-TR" dirty="0"/>
              <a:t>SİTE YAPISI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7464670" y="3279677"/>
            <a:ext cx="4418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Sol menü üzerinde kullanıcıları, </a:t>
            </a:r>
            <a:r>
              <a:rPr lang="tr-TR" dirty="0" err="1"/>
              <a:t>tagları</a:t>
            </a:r>
            <a:r>
              <a:rPr lang="tr-TR" dirty="0"/>
              <a:t>, iş </a:t>
            </a:r>
            <a:endParaRPr lang="tr-TR" dirty="0" smtClean="0"/>
          </a:p>
          <a:p>
            <a:r>
              <a:rPr lang="tr-TR" dirty="0" smtClean="0"/>
              <a:t>     ilanlarını ve </a:t>
            </a:r>
            <a:r>
              <a:rPr lang="tr-TR" dirty="0"/>
              <a:t>firmaları görüntüleyebiliyoruz</a:t>
            </a:r>
            <a:r>
              <a:rPr lang="tr-TR" dirty="0" smtClean="0"/>
              <a:t>.</a:t>
            </a:r>
          </a:p>
        </p:txBody>
      </p:sp>
      <p:pic>
        <p:nvPicPr>
          <p:cNvPr id="8" name="Picture 2" descr="https://miro.medium.com/max/1400/1*xFM86zH4KhIgdVKtgydEq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05" y="1568836"/>
            <a:ext cx="6823603" cy="474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7215154" y="3279823"/>
            <a:ext cx="31106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/>
              <a:t>2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0836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İŞ İLANLARI 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4232" y="1690688"/>
            <a:ext cx="2785303" cy="4815054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6555" y="1690688"/>
            <a:ext cx="2732600" cy="4815054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0955" y="2075627"/>
            <a:ext cx="5133351" cy="404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48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tr-TR" dirty="0"/>
              <a:t>SİTE YAPISI</a:t>
            </a:r>
          </a:p>
        </p:txBody>
      </p:sp>
      <p:pic>
        <p:nvPicPr>
          <p:cNvPr id="5" name="Picture 2" descr="https://miro.medium.com/max/1400/1*xFM86zH4KhIgdVKtgydEq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35175"/>
            <a:ext cx="5773997" cy="401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7067550" y="3267075"/>
            <a:ext cx="503439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/>
              <a:t>Sağ tarafta izlemeye aldığımız ve görmek istemediğimiz </a:t>
            </a:r>
            <a:endParaRPr lang="tr-TR" sz="1600" dirty="0" smtClean="0"/>
          </a:p>
          <a:p>
            <a:r>
              <a:rPr lang="tr-TR" sz="1600" dirty="0" err="1" smtClean="0"/>
              <a:t>tagları</a:t>
            </a:r>
            <a:r>
              <a:rPr lang="tr-TR" sz="1600" dirty="0" smtClean="0"/>
              <a:t> </a:t>
            </a:r>
            <a:r>
              <a:rPr lang="tr-TR" sz="1600" dirty="0"/>
              <a:t>bunun anında üst kısımda </a:t>
            </a:r>
            <a:r>
              <a:rPr lang="tr-TR" sz="1600" dirty="0" err="1"/>
              <a:t>stackoverflow</a:t>
            </a:r>
            <a:r>
              <a:rPr lang="tr-TR" sz="1600" dirty="0"/>
              <a:t> </a:t>
            </a:r>
            <a:r>
              <a:rPr lang="tr-TR" sz="1600" dirty="0" smtClean="0"/>
              <a:t>tarafından </a:t>
            </a:r>
          </a:p>
          <a:p>
            <a:r>
              <a:rPr lang="tr-TR" sz="1600" dirty="0" smtClean="0"/>
              <a:t>paylaşılan </a:t>
            </a:r>
            <a:r>
              <a:rPr lang="tr-TR" sz="1600" dirty="0" err="1"/>
              <a:t>blog</a:t>
            </a:r>
            <a:r>
              <a:rPr lang="tr-TR" sz="1600" dirty="0"/>
              <a:t>, </a:t>
            </a:r>
            <a:r>
              <a:rPr lang="tr-TR" sz="1600" dirty="0" err="1"/>
              <a:t>podcast</a:t>
            </a:r>
            <a:r>
              <a:rPr lang="tr-TR" sz="1600" dirty="0"/>
              <a:t> vb. gibi materyalleri paylaşıyorlar. </a:t>
            </a:r>
            <a:endParaRPr lang="tr-TR" sz="1600" dirty="0" smtClean="0"/>
          </a:p>
          <a:p>
            <a:r>
              <a:rPr lang="tr-TR" sz="1600" dirty="0" smtClean="0"/>
              <a:t>Denk </a:t>
            </a:r>
            <a:r>
              <a:rPr lang="tr-TR" sz="1600" dirty="0"/>
              <a:t>geldikçe okumaya ve dinlemeye çalışıyorum.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6765864" y="3267075"/>
            <a:ext cx="3016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r-TR" dirty="0" smtClean="0"/>
              <a:t>3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7827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tr-TR" dirty="0"/>
              <a:t>SİTE YAPISI</a:t>
            </a:r>
          </a:p>
        </p:txBody>
      </p:sp>
      <p:pic>
        <p:nvPicPr>
          <p:cNvPr id="5" name="Picture 2" descr="https://miro.medium.com/max/1400/1*xFM86zH4KhIgdVKtgydEq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44700"/>
            <a:ext cx="5773997" cy="401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6846754" y="3398966"/>
            <a:ext cx="3016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r-TR" dirty="0"/>
              <a:t>4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7148440" y="3352800"/>
            <a:ext cx="50435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/>
              <a:t>Orta alanda yer alan kısımda taze taze çözülmeyi </a:t>
            </a:r>
            <a:endParaRPr lang="tr-TR" sz="1600" dirty="0" smtClean="0"/>
          </a:p>
          <a:p>
            <a:r>
              <a:rPr lang="tr-TR" sz="1600" dirty="0" smtClean="0"/>
              <a:t>bekleyen </a:t>
            </a:r>
            <a:r>
              <a:rPr lang="tr-TR" sz="1600" dirty="0"/>
              <a:t>bir çok soru karşımızda yine bu alanın </a:t>
            </a:r>
            <a:endParaRPr lang="tr-TR" sz="1600" dirty="0" smtClean="0"/>
          </a:p>
          <a:p>
            <a:r>
              <a:rPr lang="tr-TR" sz="1600" dirty="0" smtClean="0"/>
              <a:t>üst </a:t>
            </a:r>
            <a:r>
              <a:rPr lang="tr-TR" sz="1600" dirty="0"/>
              <a:t>tarafında ilgili filtrelere göre bu alanı filtreleyebiliyoruz.</a:t>
            </a:r>
            <a:endParaRPr lang="tr-TR" sz="1400" dirty="0"/>
          </a:p>
        </p:txBody>
      </p:sp>
    </p:spTree>
    <p:extLst>
      <p:ext uri="{BB962C8B-B14F-4D97-AF65-F5344CB8AC3E}">
        <p14:creationId xmlns:p14="http://schemas.microsoft.com/office/powerpoint/2010/main" val="321481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tr-TR" dirty="0"/>
              <a:t>SİTE YAPISI</a:t>
            </a:r>
          </a:p>
        </p:txBody>
      </p:sp>
      <p:pic>
        <p:nvPicPr>
          <p:cNvPr id="8194" name="Picture 2" descr="https://miro.medium.com/max/1000/1*ykMCdZD-xODZCM7K0g1xc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62823"/>
            <a:ext cx="4057650" cy="356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419100" y="5411029"/>
            <a:ext cx="63261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/>
              <a:t>Stackoverflow</a:t>
            </a:r>
            <a:r>
              <a:rPr lang="tr-TR" dirty="0"/>
              <a:t> da bir soru sormak istediğiniz zaman o soruyu </a:t>
            </a:r>
            <a:endParaRPr lang="tr-TR" dirty="0" smtClean="0"/>
          </a:p>
          <a:p>
            <a:r>
              <a:rPr lang="tr-TR" dirty="0" smtClean="0"/>
              <a:t>tanımlayan </a:t>
            </a:r>
            <a:r>
              <a:rPr lang="tr-TR" dirty="0"/>
              <a:t>bir başlık, sonrasında detayı içerisinde denemeleriniz. </a:t>
            </a:r>
            <a:endParaRPr lang="tr-TR" dirty="0" smtClean="0"/>
          </a:p>
          <a:p>
            <a:r>
              <a:rPr lang="tr-TR" dirty="0" smtClean="0"/>
              <a:t>belki </a:t>
            </a:r>
            <a:r>
              <a:rPr lang="tr-TR" dirty="0"/>
              <a:t>de bir kod parçası eğer kod parçasından çok daha fazlasına </a:t>
            </a:r>
            <a:endParaRPr lang="tr-TR" dirty="0" smtClean="0"/>
          </a:p>
          <a:p>
            <a:r>
              <a:rPr lang="tr-TR" dirty="0" smtClean="0"/>
              <a:t>ihtiyacınız </a:t>
            </a:r>
            <a:r>
              <a:rPr lang="tr-TR" dirty="0"/>
              <a:t>varsa </a:t>
            </a:r>
            <a:r>
              <a:rPr lang="tr-TR" u="sng" dirty="0" err="1">
                <a:hlinkClick r:id="rId3"/>
              </a:rPr>
              <a:t>stackblitz</a:t>
            </a:r>
            <a:r>
              <a:rPr lang="tr-TR" u="sng" dirty="0">
                <a:hlinkClick r:id="rId3"/>
              </a:rPr>
              <a:t> </a:t>
            </a:r>
            <a:r>
              <a:rPr lang="tr-TR" dirty="0"/>
              <a:t>gibi </a:t>
            </a:r>
            <a:r>
              <a:rPr lang="tr-TR" dirty="0" err="1"/>
              <a:t>toolar</a:t>
            </a:r>
            <a:r>
              <a:rPr lang="tr-TR" dirty="0"/>
              <a:t> üzerinde projenizin basit </a:t>
            </a:r>
            <a:r>
              <a:rPr lang="tr-TR" dirty="0" smtClean="0"/>
              <a:t>bir</a:t>
            </a:r>
          </a:p>
          <a:p>
            <a:r>
              <a:rPr lang="tr-TR" dirty="0" err="1" smtClean="0"/>
              <a:t>core</a:t>
            </a:r>
            <a:r>
              <a:rPr lang="tr-TR" dirty="0" smtClean="0"/>
              <a:t> </a:t>
            </a:r>
            <a:r>
              <a:rPr lang="tr-TR" dirty="0"/>
              <a:t>halini ekleyebilirsiniz.</a:t>
            </a:r>
          </a:p>
        </p:txBody>
      </p:sp>
      <p:pic>
        <p:nvPicPr>
          <p:cNvPr id="8196" name="Picture 4" descr="https://miro.medium.com/max/988/1*_tllNgzoOzLsOROyxvXGp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822" y="2286880"/>
            <a:ext cx="4455030" cy="271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etin kutusu 7"/>
          <p:cNvSpPr txBox="1"/>
          <p:nvPr/>
        </p:nvSpPr>
        <p:spPr>
          <a:xfrm>
            <a:off x="8496300" y="1917548"/>
            <a:ext cx="1502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Cevap </a:t>
            </a:r>
            <a:r>
              <a:rPr lang="tr-TR" dirty="0" smtClean="0"/>
              <a:t>Örneği: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2084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ETİKETLER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472494"/>
            <a:ext cx="10515600" cy="4351338"/>
          </a:xfrm>
        </p:spPr>
        <p:txBody>
          <a:bodyPr/>
          <a:lstStyle/>
          <a:p>
            <a:r>
              <a:rPr lang="tr-TR" dirty="0" err="1" smtClean="0"/>
              <a:t>Stackoverflow’daki</a:t>
            </a:r>
            <a:r>
              <a:rPr lang="tr-TR" dirty="0" smtClean="0"/>
              <a:t> etiketler, ana bir başlık altında kullanıcıların görebileceği soru – cevap kısmıdır. Bir konu başlığı hakkındaki etiketin altında kullanıcılar buluşarak sorun yaşadıkları yerleri o ilgili etiketin altına ekleyerek çözüm bulmaya çalışır. </a:t>
            </a:r>
          </a:p>
          <a:p>
            <a:endParaRPr lang="tr-TR" dirty="0"/>
          </a:p>
        </p:txBody>
      </p:sp>
      <p:pic>
        <p:nvPicPr>
          <p:cNvPr id="4" name="İçerik Yer Tutucusu 3"/>
          <p:cNvPicPr>
            <a:picLocks noChangeAspect="1"/>
          </p:cNvPicPr>
          <p:nvPr/>
        </p:nvPicPr>
        <p:blipFill rotWithShape="1">
          <a:blip r:embed="rId2"/>
          <a:srcRect l="733" t="50348"/>
          <a:stretch/>
        </p:blipFill>
        <p:spPr>
          <a:xfrm>
            <a:off x="1006081" y="3261946"/>
            <a:ext cx="10179838" cy="301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1556" y="0"/>
            <a:ext cx="73484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19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ŞİRKETLER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1011" y="1825625"/>
            <a:ext cx="550997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85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İŞ TERCİHLERİ 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928" y="1690688"/>
            <a:ext cx="5757072" cy="435133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684" y="1596044"/>
            <a:ext cx="5665200" cy="444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35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STACKOVERFLOW NEDİR?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957509"/>
            <a:ext cx="10515600" cy="3950921"/>
          </a:xfrm>
        </p:spPr>
        <p:txBody>
          <a:bodyPr/>
          <a:lstStyle/>
          <a:p>
            <a:r>
              <a:rPr lang="tr-TR" dirty="0"/>
              <a:t>En temel amacı forum mantığıdır. Kullanıcıların soru sorduğu ve yine kullanıcıların yanıtladığı bir platformdur.</a:t>
            </a:r>
          </a:p>
          <a:p>
            <a:r>
              <a:rPr lang="tr-TR" dirty="0"/>
              <a:t>Sitede en çok soru sorulan etiketler Java, </a:t>
            </a:r>
            <a:r>
              <a:rPr lang="tr-TR" dirty="0" err="1"/>
              <a:t>JavaScript</a:t>
            </a:r>
            <a:r>
              <a:rPr lang="tr-TR" dirty="0"/>
              <a:t>, C#, </a:t>
            </a:r>
            <a:r>
              <a:rPr lang="tr-TR" dirty="0" err="1"/>
              <a:t>Android</a:t>
            </a:r>
            <a:r>
              <a:rPr lang="tr-TR" dirty="0"/>
              <a:t>, </a:t>
            </a:r>
            <a:r>
              <a:rPr lang="tr-TR" dirty="0" err="1"/>
              <a:t>jQuery</a:t>
            </a:r>
            <a:r>
              <a:rPr lang="tr-TR" dirty="0"/>
              <a:t>, </a:t>
            </a:r>
            <a:r>
              <a:rPr lang="tr-TR" dirty="0" err="1"/>
              <a:t>Python</a:t>
            </a:r>
            <a:r>
              <a:rPr lang="tr-TR" dirty="0"/>
              <a:t> ve </a:t>
            </a:r>
            <a:r>
              <a:rPr lang="tr-TR" dirty="0" err="1" smtClean="0"/>
              <a:t>HTML'dir</a:t>
            </a:r>
            <a:r>
              <a:rPr lang="tr-TR" dirty="0"/>
              <a:t>. </a:t>
            </a:r>
          </a:p>
          <a:p>
            <a:r>
              <a:rPr lang="tr-TR" dirty="0"/>
              <a:t>Sitede ayrıca programcıların iş bulmasını kolaylaştırmak için bir </a:t>
            </a:r>
            <a:r>
              <a:rPr lang="tr-TR" dirty="0" err="1"/>
              <a:t>Jobs</a:t>
            </a:r>
            <a:r>
              <a:rPr lang="tr-TR" dirty="0"/>
              <a:t> (İş Fırsatları) bölümü mevcuttur.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777" y="230188"/>
            <a:ext cx="1383323" cy="138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34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YAZILIM VEYA GELİŞTİRİCİLER İLE OVERFLOW ARASINDAKİ İLİŞKİ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6364" y="1825625"/>
            <a:ext cx="981927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88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OVERFLOW’U KAÇ GELİŞTİRİCİ ZİYARET EDİYOR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9471" y="1825625"/>
            <a:ext cx="1021305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08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dirty="0" smtClean="0"/>
              <a:t>STACKOVERFLOW’UN ŞİRKETLER VE KULLANICILAR AÇISINDAN AVANTAJLARI NELERDİR? 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9699"/>
            <a:ext cx="10515600" cy="363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13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9796" y="623455"/>
            <a:ext cx="9800248" cy="55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36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4467" y="1125244"/>
            <a:ext cx="9663065" cy="504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6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5671" y="1213659"/>
            <a:ext cx="10771984" cy="485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2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6570" y="1690688"/>
            <a:ext cx="10785131" cy="454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4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ctr"/>
            <a:r>
              <a:rPr lang="tr-TR" dirty="0" smtClean="0"/>
              <a:t>STACKOVERFLOW’A NASIL KAYIT OLUNUR?</a:t>
            </a:r>
            <a:endParaRPr lang="tr-TR" dirty="0"/>
          </a:p>
        </p:txBody>
      </p:sp>
      <p:pic>
        <p:nvPicPr>
          <p:cNvPr id="1026" name="Picture 2" descr="https://miro.medium.com/max/844/1*Y5QfEsnqbBmFl6xh2ZXEV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06270"/>
            <a:ext cx="390694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5048250" y="3343275"/>
            <a:ext cx="67151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/>
              <a:t>Stackoverflow’a</a:t>
            </a:r>
            <a:r>
              <a:rPr lang="tr-TR" sz="2400" dirty="0" smtClean="0"/>
              <a:t> kayıt olmak için birçok platform mevcuttur. Google, </a:t>
            </a:r>
            <a:r>
              <a:rPr lang="tr-TR" sz="2400" dirty="0" err="1" smtClean="0"/>
              <a:t>GitHub</a:t>
            </a:r>
            <a:r>
              <a:rPr lang="tr-TR" sz="2400" dirty="0" smtClean="0"/>
              <a:t>, Facebook ile kayıt olabiliriz. 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2316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14895" y="-62279"/>
            <a:ext cx="10515600" cy="1325563"/>
          </a:xfrm>
        </p:spPr>
        <p:txBody>
          <a:bodyPr/>
          <a:lstStyle/>
          <a:p>
            <a:pPr algn="ctr"/>
            <a:r>
              <a:rPr lang="tr-TR" dirty="0" smtClean="0"/>
              <a:t>ANASAYFA</a:t>
            </a:r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7365076" y="1612249"/>
            <a:ext cx="386541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dirty="0" smtClean="0"/>
              <a:t>Sol kısımda sorulara verilen oyları, cevap ve görüntüleme sayılarını görebiliriz.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tr-TR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dirty="0" smtClean="0"/>
              <a:t> Sağ üstte soru sorabileceğimiz bir buton mevcut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tr-TR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dirty="0" smtClean="0"/>
              <a:t>Onun hemen altında soruların hangi zaman aralığına veya özelliğe göre listelenebileceğini seçebiliriz</a:t>
            </a:r>
          </a:p>
          <a:p>
            <a:endParaRPr lang="tr-TR" dirty="0"/>
          </a:p>
        </p:txBody>
      </p:sp>
      <p:pic>
        <p:nvPicPr>
          <p:cNvPr id="6" name="Resim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69" y="1396538"/>
            <a:ext cx="5943600" cy="341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37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tr-TR" dirty="0"/>
              <a:t>SİTE YAPISI</a:t>
            </a:r>
          </a:p>
        </p:txBody>
      </p:sp>
      <p:pic>
        <p:nvPicPr>
          <p:cNvPr id="2050" name="Picture 2" descr="https://miro.medium.com/max/1400/1*xFM86zH4KhIgdVKtgydEqA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806574"/>
            <a:ext cx="6448424" cy="447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7505700" y="3492538"/>
            <a:ext cx="3016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r-TR" dirty="0" smtClean="0"/>
              <a:t>1</a:t>
            </a:r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7807386" y="3492538"/>
            <a:ext cx="44657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/>
              <a:t>Header</a:t>
            </a:r>
            <a:r>
              <a:rPr lang="tr-TR" dirty="0"/>
              <a:t> </a:t>
            </a:r>
            <a:r>
              <a:rPr lang="tr-TR" dirty="0" smtClean="0"/>
              <a:t>kısmı </a:t>
            </a:r>
            <a:r>
              <a:rPr lang="tr-TR" dirty="0"/>
              <a:t>üzerinde arama </a:t>
            </a:r>
            <a:r>
              <a:rPr lang="tr-TR" dirty="0" smtClean="0"/>
              <a:t>yapabileceğimiz</a:t>
            </a:r>
          </a:p>
          <a:p>
            <a:r>
              <a:rPr lang="tr-TR" dirty="0" smtClean="0"/>
              <a:t>bir </a:t>
            </a:r>
            <a:r>
              <a:rPr lang="tr-TR" dirty="0" err="1"/>
              <a:t>textbox</a:t>
            </a:r>
            <a:r>
              <a:rPr lang="tr-TR" dirty="0"/>
              <a:t> ve menüler yer almakta. </a:t>
            </a:r>
            <a:endParaRPr lang="tr-TR" dirty="0" smtClean="0"/>
          </a:p>
          <a:p>
            <a:r>
              <a:rPr lang="tr-TR" dirty="0"/>
              <a:t>Bu menüleri inceleyecek </a:t>
            </a:r>
            <a:r>
              <a:rPr lang="tr-TR" dirty="0" smtClean="0"/>
              <a:t>olursak;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3682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tr-TR" dirty="0"/>
              <a:t>SİTE YAPISI</a:t>
            </a:r>
          </a:p>
        </p:txBody>
      </p:sp>
      <p:pic>
        <p:nvPicPr>
          <p:cNvPr id="3074" name="Picture 2" descr="https://miro.medium.com/max/1400/1*EuW2V5rFgyRkqD4rwxeHaQ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07468"/>
            <a:ext cx="10515600" cy="148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1790700" y="4827863"/>
            <a:ext cx="8555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Profil </a:t>
            </a:r>
            <a:r>
              <a:rPr lang="tr-TR" dirty="0" err="1" smtClean="0"/>
              <a:t>Summary</a:t>
            </a:r>
            <a:r>
              <a:rPr lang="tr-TR" dirty="0" smtClean="0"/>
              <a:t>(Profil Özeti): </a:t>
            </a:r>
            <a:r>
              <a:rPr lang="tr-TR" dirty="0"/>
              <a:t>Profilin </a:t>
            </a:r>
            <a:r>
              <a:rPr lang="tr-TR" dirty="0" smtClean="0"/>
              <a:t>itibar </a:t>
            </a:r>
            <a:r>
              <a:rPr lang="tr-TR" dirty="0"/>
              <a:t>ve kazandığı </a:t>
            </a:r>
            <a:r>
              <a:rPr lang="tr-TR" dirty="0" smtClean="0"/>
              <a:t>bütçe </a:t>
            </a:r>
            <a:r>
              <a:rPr lang="tr-TR" dirty="0"/>
              <a:t>bilgilerini göstermektedir.</a:t>
            </a:r>
          </a:p>
        </p:txBody>
      </p:sp>
    </p:spTree>
    <p:extLst>
      <p:ext uri="{BB962C8B-B14F-4D97-AF65-F5344CB8AC3E}">
        <p14:creationId xmlns:p14="http://schemas.microsoft.com/office/powerpoint/2010/main" val="236609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Resim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05" y="1940901"/>
            <a:ext cx="4817226" cy="3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Resim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072" y="2616912"/>
            <a:ext cx="5753100" cy="225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64543" y="5704645"/>
            <a:ext cx="5321778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tr-TR" altLang="tr-TR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TOPLULUK:</a:t>
            </a:r>
            <a:r>
              <a:rPr kumimoji="0" lang="tr-TR" altLang="tr-TR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İlgi alanımız olan topluluklara katılıp aktif olabileceğimiz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tr-TR" altLang="tr-T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altLang="tr-T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</a:t>
            </a:r>
            <a:r>
              <a:rPr kumimoji="0" lang="tr-TR" altLang="tr-T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sekme.</a:t>
            </a:r>
            <a:endParaRPr kumimoji="0" lang="tr-TR" altLang="tr-T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altLang="tr-T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22905" y="555087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53992" y="5607966"/>
            <a:ext cx="460126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tr-TR" altLang="tr-T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tr-TR" altLang="tr-T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opluluğa katılıp soru sorabilir, soruları cevaplayabilirsiniz.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tr-TR" altLang="tr-T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En iyi cevaplar oylanır ve en üste çıkar.</a:t>
            </a:r>
            <a:endParaRPr kumimoji="0" lang="tr-TR" altLang="tr-T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alt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tr-TR" dirty="0"/>
              <a:t>SİTE YAPISI</a:t>
            </a:r>
          </a:p>
        </p:txBody>
      </p:sp>
    </p:spTree>
    <p:extLst>
      <p:ext uri="{BB962C8B-B14F-4D97-AF65-F5344CB8AC3E}">
        <p14:creationId xmlns:p14="http://schemas.microsoft.com/office/powerpoint/2010/main" val="353085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tr-TR" dirty="0"/>
              <a:t>SİTE YAPISI</a:t>
            </a:r>
          </a:p>
        </p:txBody>
      </p:sp>
      <p:pic>
        <p:nvPicPr>
          <p:cNvPr id="4098" name="Picture 2" descr="https://miro.medium.com/max/694/1*tXmqZREfs3JgRQtbVDZSKw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51" y="1864038"/>
            <a:ext cx="3557588" cy="304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209550" y="5324475"/>
            <a:ext cx="5294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Inbox</a:t>
            </a:r>
            <a:r>
              <a:rPr lang="de-DE" dirty="0"/>
              <a:t>/Gelen </a:t>
            </a:r>
            <a:r>
              <a:rPr lang="de-DE" dirty="0" err="1"/>
              <a:t>Kutusu</a:t>
            </a:r>
            <a:r>
              <a:rPr lang="de-DE" dirty="0"/>
              <a:t> </a:t>
            </a:r>
            <a:r>
              <a:rPr lang="de-DE" dirty="0" err="1"/>
              <a:t>üzerinden</a:t>
            </a:r>
            <a:r>
              <a:rPr lang="de-DE" dirty="0"/>
              <a:t> </a:t>
            </a:r>
            <a:r>
              <a:rPr lang="de-DE" dirty="0" err="1" smtClean="0"/>
              <a:t>bilgilendirmelerimizi</a:t>
            </a:r>
            <a:endParaRPr lang="tr-TR" dirty="0" smtClean="0"/>
          </a:p>
          <a:p>
            <a:r>
              <a:rPr lang="tr-TR" dirty="0"/>
              <a:t> </a:t>
            </a:r>
            <a:r>
              <a:rPr lang="tr-TR" dirty="0" smtClean="0"/>
              <a:t>   </a:t>
            </a:r>
            <a:r>
              <a:rPr lang="de-DE" dirty="0" smtClean="0"/>
              <a:t> </a:t>
            </a:r>
            <a:r>
              <a:rPr lang="de-DE" dirty="0" err="1"/>
              <a:t>görebiliyoruz</a:t>
            </a:r>
            <a:r>
              <a:rPr lang="de-DE" dirty="0"/>
              <a:t>.</a:t>
            </a:r>
            <a:endParaRPr lang="tr-TR" dirty="0"/>
          </a:p>
        </p:txBody>
      </p:sp>
      <p:pic>
        <p:nvPicPr>
          <p:cNvPr id="4100" name="Picture 4" descr="https://miro.medium.com/max/524/1*IdEh9Co17ocAXZguG7Qt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1805782"/>
            <a:ext cx="3797300" cy="30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etin kutusu 7"/>
          <p:cNvSpPr txBox="1"/>
          <p:nvPr/>
        </p:nvSpPr>
        <p:spPr>
          <a:xfrm>
            <a:off x="6871697" y="5020359"/>
            <a:ext cx="53944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Başarımlarımızı kazandığımız </a:t>
            </a:r>
            <a:r>
              <a:rPr lang="tr-TR" dirty="0" err="1"/>
              <a:t>budgetleri</a:t>
            </a:r>
            <a:r>
              <a:rPr lang="tr-TR" dirty="0"/>
              <a:t> ve puanları </a:t>
            </a:r>
            <a:endParaRPr lang="tr-TR" dirty="0" smtClean="0"/>
          </a:p>
          <a:p>
            <a:r>
              <a:rPr lang="tr-TR" dirty="0"/>
              <a:t> </a:t>
            </a:r>
            <a:r>
              <a:rPr lang="tr-TR" dirty="0" smtClean="0"/>
              <a:t>     </a:t>
            </a:r>
            <a:r>
              <a:rPr lang="tr-TR" dirty="0" err="1" smtClean="0"/>
              <a:t>achievements</a:t>
            </a:r>
            <a:r>
              <a:rPr lang="tr-TR" dirty="0" smtClean="0"/>
              <a:t>(başarılar) </a:t>
            </a:r>
            <a:r>
              <a:rPr lang="tr-TR" dirty="0"/>
              <a:t>altından görebiliyoruz</a:t>
            </a:r>
            <a:r>
              <a:rPr lang="tr-T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Belli </a:t>
            </a:r>
            <a:r>
              <a:rPr lang="tr-TR" dirty="0" err="1" smtClean="0"/>
              <a:t>reputationları</a:t>
            </a:r>
            <a:r>
              <a:rPr lang="tr-TR" dirty="0" smtClean="0"/>
              <a:t>(itibar) </a:t>
            </a:r>
            <a:r>
              <a:rPr lang="tr-TR" dirty="0"/>
              <a:t>topladıkça belli yetki ve </a:t>
            </a:r>
            <a:endParaRPr lang="tr-TR" dirty="0" smtClean="0"/>
          </a:p>
          <a:p>
            <a:r>
              <a:rPr lang="tr-TR" dirty="0" smtClean="0"/>
              <a:t>      kullanabileceğiniz yapılar </a:t>
            </a:r>
            <a:r>
              <a:rPr lang="tr-TR" dirty="0"/>
              <a:t>açılıyor Bununla birlikte </a:t>
            </a:r>
            <a:endParaRPr lang="tr-TR" dirty="0" smtClean="0"/>
          </a:p>
          <a:p>
            <a:r>
              <a:rPr lang="tr-TR" dirty="0" smtClean="0"/>
              <a:t>      yine </a:t>
            </a:r>
            <a:r>
              <a:rPr lang="tr-TR" dirty="0"/>
              <a:t>belli başlı </a:t>
            </a:r>
            <a:r>
              <a:rPr lang="tr-TR" dirty="0" smtClean="0"/>
              <a:t> başarımlarınıza </a:t>
            </a:r>
            <a:r>
              <a:rPr lang="tr-TR" dirty="0"/>
              <a:t>göre </a:t>
            </a:r>
            <a:r>
              <a:rPr lang="tr-TR" dirty="0" err="1" smtClean="0"/>
              <a:t>bugetler</a:t>
            </a:r>
            <a:r>
              <a:rPr lang="tr-TR" dirty="0" smtClean="0"/>
              <a:t> (bütçe)</a:t>
            </a:r>
          </a:p>
          <a:p>
            <a:r>
              <a:rPr lang="tr-TR" dirty="0"/>
              <a:t> </a:t>
            </a:r>
            <a:r>
              <a:rPr lang="tr-TR" dirty="0" smtClean="0"/>
              <a:t>     kazanıyorsunuz</a:t>
            </a:r>
            <a:r>
              <a:rPr lang="tr-T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045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tr-TR" dirty="0"/>
              <a:t>SİTE YAPISI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Temel </a:t>
            </a:r>
            <a:r>
              <a:rPr lang="tr-TR" dirty="0" err="1" smtClean="0"/>
              <a:t>reputationlar</a:t>
            </a:r>
            <a:r>
              <a:rPr lang="tr-TR" dirty="0" smtClean="0"/>
              <a:t>(itibar) </a:t>
            </a:r>
            <a:r>
              <a:rPr lang="tr-TR" dirty="0"/>
              <a:t>şu şekilde.</a:t>
            </a:r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Sorduğunuz </a:t>
            </a:r>
            <a:r>
              <a:rPr lang="tr-TR" dirty="0"/>
              <a:t>bir soruya </a:t>
            </a:r>
            <a:r>
              <a:rPr lang="tr-TR" dirty="0" err="1" smtClean="0"/>
              <a:t>upvote</a:t>
            </a:r>
            <a:r>
              <a:rPr lang="tr-TR" dirty="0" smtClean="0"/>
              <a:t>(artı oy) </a:t>
            </a:r>
            <a:r>
              <a:rPr lang="tr-TR" dirty="0"/>
              <a:t>alırsanız +5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>Sorduğunuz bir soruya </a:t>
            </a:r>
            <a:r>
              <a:rPr lang="tr-TR" dirty="0" err="1" smtClean="0"/>
              <a:t>downvote</a:t>
            </a:r>
            <a:r>
              <a:rPr lang="tr-TR" dirty="0" smtClean="0"/>
              <a:t>(eksi oy) </a:t>
            </a:r>
            <a:r>
              <a:rPr lang="tr-TR" dirty="0"/>
              <a:t>alırsanız -2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>Cevap verdiğiniz bir soruya </a:t>
            </a:r>
            <a:r>
              <a:rPr lang="tr-TR" dirty="0" err="1"/>
              <a:t>upvote</a:t>
            </a:r>
            <a:r>
              <a:rPr lang="tr-TR" dirty="0"/>
              <a:t> alırsanız +1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>Cevap verdiğiniz bir soruya </a:t>
            </a:r>
            <a:r>
              <a:rPr lang="tr-TR" dirty="0" err="1"/>
              <a:t>downvote</a:t>
            </a:r>
            <a:r>
              <a:rPr lang="tr-TR" dirty="0"/>
              <a:t> alırsanız -2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>Cevapladığınız bir soru onaylanırsa +15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>Cevap ya da soruyu düzenlerseniz +2</a:t>
            </a:r>
          </a:p>
        </p:txBody>
      </p:sp>
    </p:spTree>
    <p:extLst>
      <p:ext uri="{BB962C8B-B14F-4D97-AF65-F5344CB8AC3E}">
        <p14:creationId xmlns:p14="http://schemas.microsoft.com/office/powerpoint/2010/main" val="200062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klif">
  <a:themeElements>
    <a:clrScheme name="Teklif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Teklif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klif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73</TotalTime>
  <Words>503</Words>
  <Application>Microsoft Office PowerPoint</Application>
  <PresentationFormat>Geniş ekran</PresentationFormat>
  <Paragraphs>74</Paragraphs>
  <Slides>26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26</vt:i4>
      </vt:variant>
    </vt:vector>
  </HeadingPairs>
  <TitlesOfParts>
    <vt:vector size="34" baseType="lpstr">
      <vt:lpstr>Arial</vt:lpstr>
      <vt:lpstr>Calibri</vt:lpstr>
      <vt:lpstr>Calibri Light</vt:lpstr>
      <vt:lpstr>Century Gothic</vt:lpstr>
      <vt:lpstr>Times New Roman</vt:lpstr>
      <vt:lpstr>Wingdings 2</vt:lpstr>
      <vt:lpstr>Office Teması</vt:lpstr>
      <vt:lpstr>Teklif</vt:lpstr>
      <vt:lpstr>PowerPoint Sunusu</vt:lpstr>
      <vt:lpstr>STACKOVERFLOW NEDİR? </vt:lpstr>
      <vt:lpstr>STACKOVERFLOW’A NASIL KAYIT OLUNUR?</vt:lpstr>
      <vt:lpstr>ANASAYFA</vt:lpstr>
      <vt:lpstr>SİTE YAPISI</vt:lpstr>
      <vt:lpstr>SİTE YAPISI</vt:lpstr>
      <vt:lpstr>SİTE YAPISI</vt:lpstr>
      <vt:lpstr>SİTE YAPISI</vt:lpstr>
      <vt:lpstr>SİTE YAPISI</vt:lpstr>
      <vt:lpstr>SİTE YAPISI</vt:lpstr>
      <vt:lpstr>SİTE YAPISI</vt:lpstr>
      <vt:lpstr>İŞ İLANLARI </vt:lpstr>
      <vt:lpstr>SİTE YAPISI</vt:lpstr>
      <vt:lpstr>SİTE YAPISI</vt:lpstr>
      <vt:lpstr>SİTE YAPISI</vt:lpstr>
      <vt:lpstr>ETİKETLER</vt:lpstr>
      <vt:lpstr>PowerPoint Sunusu</vt:lpstr>
      <vt:lpstr>ŞİRKETLER</vt:lpstr>
      <vt:lpstr>İŞ TERCİHLERİ </vt:lpstr>
      <vt:lpstr>YAZILIM VEYA GELİŞTİRİCİLER İLE OVERFLOW ARASINDAKİ İLİŞKİ</vt:lpstr>
      <vt:lpstr>OVERFLOW’U KAÇ GELİŞTİRİCİ ZİYARET EDİYOR</vt:lpstr>
      <vt:lpstr>STACKOVERFLOW’UN ŞİRKETLER VE KULLANICILAR AÇISINDAN AVANTAJLARI NELERDİR? </vt:lpstr>
      <vt:lpstr>PowerPoint Sunusu</vt:lpstr>
      <vt:lpstr>PowerPoint Sunusu</vt:lpstr>
      <vt:lpstr>PowerPoint Sunusu</vt:lpstr>
      <vt:lpstr>PowerPoint Sunusu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"%username%"</dc:creator>
  <cp:lastModifiedBy>"%username%"</cp:lastModifiedBy>
  <cp:revision>10</cp:revision>
  <dcterms:created xsi:type="dcterms:W3CDTF">2022-03-24T10:20:43Z</dcterms:created>
  <dcterms:modified xsi:type="dcterms:W3CDTF">2022-03-24T11:36:21Z</dcterms:modified>
</cp:coreProperties>
</file>