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2515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2279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0725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289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6062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5773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5416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9497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5128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60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1428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38791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47576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597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2647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177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339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F0536CA-9290-475A-B112-694E5AAE6D47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E9817-95C1-4A41-A55D-48926B83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88383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>
                <a:latin typeface="+mn-lt"/>
              </a:rPr>
              <a:t>WRIKE</a:t>
            </a:r>
            <a:endParaRPr lang="tr-TR" dirty="0">
              <a:latin typeface="+mn-lt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/>
              <a:t>Ayşe Nur SOYASLAN</a:t>
            </a:r>
          </a:p>
          <a:p>
            <a:r>
              <a:rPr lang="tr-TR" dirty="0" smtClean="0"/>
              <a:t>Emin Oğulcan Kan</a:t>
            </a:r>
          </a:p>
          <a:p>
            <a:r>
              <a:rPr lang="tr-TR" dirty="0" smtClean="0"/>
              <a:t>Fatma </a:t>
            </a:r>
            <a:r>
              <a:rPr lang="tr-TR" dirty="0" err="1" smtClean="0"/>
              <a:t>aLKAN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88671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Yazılım Özellikleri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tr-TR" dirty="0"/>
              <a:t>Aktivite Takibi</a:t>
            </a:r>
          </a:p>
          <a:p>
            <a:pPr fontAlgn="base"/>
            <a:r>
              <a:rPr lang="tr-TR" dirty="0"/>
              <a:t>CRM</a:t>
            </a:r>
          </a:p>
          <a:p>
            <a:pPr fontAlgn="base"/>
            <a:r>
              <a:rPr lang="tr-TR" dirty="0"/>
              <a:t>7/24 Destek</a:t>
            </a:r>
          </a:p>
          <a:p>
            <a:pPr fontAlgn="base"/>
            <a:r>
              <a:rPr lang="tr-TR" dirty="0"/>
              <a:t>Çoklu Dil</a:t>
            </a:r>
          </a:p>
          <a:p>
            <a:pPr fontAlgn="base"/>
            <a:r>
              <a:rPr lang="tr-TR" dirty="0"/>
              <a:t>Analiz ve Raporlama</a:t>
            </a:r>
          </a:p>
          <a:p>
            <a:pPr fontAlgn="base"/>
            <a:r>
              <a:rPr lang="tr-TR" dirty="0"/>
              <a:t>Hatırlatmalar</a:t>
            </a:r>
          </a:p>
          <a:p>
            <a:pPr fontAlgn="base"/>
            <a:r>
              <a:rPr lang="tr-TR" dirty="0"/>
              <a:t>Görev Yönetimi</a:t>
            </a:r>
          </a:p>
          <a:p>
            <a:pPr fontAlgn="base"/>
            <a:r>
              <a:rPr lang="tr-TR" dirty="0"/>
              <a:t>İletişim Yönetimi</a:t>
            </a:r>
          </a:p>
          <a:p>
            <a:pPr fontAlgn="base"/>
            <a:r>
              <a:rPr lang="tr-TR" dirty="0"/>
              <a:t>Yapılacaklar Listesi</a:t>
            </a:r>
          </a:p>
          <a:p>
            <a:pPr fontAlgn="base"/>
            <a:r>
              <a:rPr lang="tr-TR" dirty="0"/>
              <a:t>İş Birliği Araçları</a:t>
            </a:r>
          </a:p>
          <a:p>
            <a:pPr fontAlgn="base"/>
            <a:r>
              <a:rPr lang="tr-TR" dirty="0"/>
              <a:t>Proje Yönetimi</a:t>
            </a:r>
          </a:p>
          <a:p>
            <a:pPr fontAlgn="base"/>
            <a:r>
              <a:rPr lang="tr-TR" dirty="0"/>
              <a:t>API</a:t>
            </a:r>
          </a:p>
          <a:p>
            <a:pPr fontAlgn="base"/>
            <a:r>
              <a:rPr lang="tr-TR" dirty="0"/>
              <a:t>Arşivleme ve Saklama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37986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Fiyat Özellikleri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5 </a:t>
            </a:r>
            <a:r>
              <a:rPr lang="tr-TR" dirty="0"/>
              <a:t>kullanıcıya kadar ekipler için ÜCRETSİZ temel plan: Sınırsız proje ve ortak çalışanlar, temel özellikler.</a:t>
            </a:r>
            <a:endParaRPr lang="tr-TR" dirty="0"/>
          </a:p>
          <a:p>
            <a:r>
              <a:rPr lang="tr-TR" dirty="0"/>
              <a:t>Professional: Kullanıcı başına aylık 9,80 ABD doları</a:t>
            </a:r>
            <a:endParaRPr lang="tr-TR" dirty="0"/>
          </a:p>
          <a:p>
            <a:r>
              <a:rPr lang="tr-TR" dirty="0"/>
              <a:t>Business: Yıllık olarak faturalandırılan kullanıcı / ay başına 24,80 ABD doları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37898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Güvenlik Özellikleri	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tr-TR" dirty="0"/>
              <a:t>Çok faktörlü kimlik doğrulama</a:t>
            </a:r>
          </a:p>
          <a:p>
            <a:pPr fontAlgn="base"/>
            <a:r>
              <a:rPr lang="tr-TR" dirty="0"/>
              <a:t>Güvenlik ihlalleri için raporlar / uyarılar</a:t>
            </a:r>
          </a:p>
          <a:p>
            <a:pPr fontAlgn="base"/>
            <a:r>
              <a:rPr lang="tr-TR" dirty="0"/>
              <a:t>Hassas verilerin şifrelenmesi</a:t>
            </a:r>
          </a:p>
          <a:p>
            <a:pPr fontAlgn="base"/>
            <a:r>
              <a:rPr lang="tr-TR" dirty="0"/>
              <a:t>Tek sefer giriş (SSO)</a:t>
            </a:r>
          </a:p>
          <a:p>
            <a:pPr fontAlgn="base"/>
            <a:r>
              <a:rPr lang="tr-TR" dirty="0"/>
              <a:t>Tüm sayfalarda HTTPS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87289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5542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latin typeface="Gill Sans MT" panose="020B0502020104020203" pitchFamily="34" charset="0"/>
              </a:rPr>
              <a:t>Wrike</a:t>
            </a:r>
            <a:r>
              <a:rPr lang="tr-TR" dirty="0" smtClean="0">
                <a:latin typeface="Gill Sans MT" panose="020B0502020104020203" pitchFamily="34" charset="0"/>
              </a:rPr>
              <a:t> Nedir?</a:t>
            </a:r>
            <a:endParaRPr lang="tr-TR" dirty="0">
              <a:latin typeface="Gill Sans MT" panose="020B0502020104020203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Web tabanlı</a:t>
            </a:r>
          </a:p>
          <a:p>
            <a:r>
              <a:rPr lang="tr-TR" dirty="0"/>
              <a:t> </a:t>
            </a:r>
            <a:r>
              <a:rPr lang="tr-TR" dirty="0" smtClean="0"/>
              <a:t>Proje yönetim, iş birliği</a:t>
            </a:r>
          </a:p>
          <a:p>
            <a:r>
              <a:rPr lang="tr-TR" dirty="0" smtClean="0"/>
              <a:t>Ücretli veya ücretsiz</a:t>
            </a:r>
          </a:p>
          <a:p>
            <a:r>
              <a:rPr lang="tr-TR" dirty="0" smtClean="0"/>
              <a:t>Bulut, kurulu sistem ve online</a:t>
            </a:r>
          </a:p>
          <a:p>
            <a:r>
              <a:rPr lang="tr-TR" dirty="0" smtClean="0"/>
              <a:t>Çoklu Proje Yönetimi</a:t>
            </a:r>
          </a:p>
          <a:p>
            <a:r>
              <a:rPr lang="tr-TR" dirty="0" smtClean="0"/>
              <a:t>Şirket içi iş birliği</a:t>
            </a:r>
          </a:p>
          <a:p>
            <a:r>
              <a:rPr lang="tr-TR" dirty="0" smtClean="0"/>
              <a:t>Kolay Görev Atama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12699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Kullanım Amacı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tr-TR" dirty="0" smtClean="0"/>
              <a:t>Görevler </a:t>
            </a:r>
            <a:r>
              <a:rPr lang="tr-TR" dirty="0"/>
              <a:t>oluşturmak ve atamak</a:t>
            </a:r>
          </a:p>
          <a:p>
            <a:pPr fontAlgn="base"/>
            <a:r>
              <a:rPr lang="tr-TR" dirty="0"/>
              <a:t>Tamamlanma durumunu ayarlamak</a:t>
            </a:r>
          </a:p>
          <a:p>
            <a:pPr fontAlgn="base"/>
            <a:r>
              <a:rPr lang="tr-TR" dirty="0"/>
              <a:t>Takvimler oluşturmak</a:t>
            </a:r>
          </a:p>
          <a:p>
            <a:pPr fontAlgn="base"/>
            <a:r>
              <a:rPr lang="tr-TR" dirty="0"/>
              <a:t>Ekip üyeleriyle iletişim kurmak </a:t>
            </a:r>
          </a:p>
          <a:p>
            <a:pPr marL="0" indent="0">
              <a:buNone/>
            </a:pP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29122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Gill Sans MT" panose="020B0502020104020203" pitchFamily="34" charset="0"/>
              </a:rPr>
              <a:t>Nasıl Kayıt Olunur?</a:t>
            </a:r>
            <a:br>
              <a:rPr lang="tr-TR" dirty="0" smtClean="0">
                <a:latin typeface="Gill Sans MT" panose="020B0502020104020203" pitchFamily="34" charset="0"/>
              </a:rPr>
            </a:br>
            <a:endParaRPr lang="tr-TR" dirty="0">
              <a:latin typeface="Gill Sans MT" panose="020B0502020104020203" pitchFamily="34" charset="0"/>
            </a:endParaRPr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>
          <a:xfrm>
            <a:off x="875201" y="1645594"/>
            <a:ext cx="8946541" cy="4195481"/>
          </a:xfrm>
        </p:spPr>
        <p:txBody>
          <a:bodyPr/>
          <a:lstStyle/>
          <a:p>
            <a:r>
              <a:rPr lang="tr-TR" dirty="0" smtClean="0"/>
              <a:t>1. ADIM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174" y="2072927"/>
            <a:ext cx="7483595" cy="376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382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66889" y="1088642"/>
            <a:ext cx="8946541" cy="4195481"/>
          </a:xfrm>
        </p:spPr>
        <p:txBody>
          <a:bodyPr/>
          <a:lstStyle/>
          <a:p>
            <a:r>
              <a:rPr lang="tr-TR" dirty="0" smtClean="0"/>
              <a:t>2. ADIM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914" y="1541106"/>
            <a:ext cx="8254342" cy="417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722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11872" y="930700"/>
            <a:ext cx="8946541" cy="4195481"/>
          </a:xfrm>
        </p:spPr>
        <p:txBody>
          <a:bodyPr/>
          <a:lstStyle/>
          <a:p>
            <a:r>
              <a:rPr lang="tr-TR" dirty="0" smtClean="0"/>
              <a:t>3. ADIM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104" y="1547917"/>
            <a:ext cx="8010847" cy="407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527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03559" y="947325"/>
            <a:ext cx="8946541" cy="4195481"/>
          </a:xfrm>
        </p:spPr>
        <p:txBody>
          <a:bodyPr/>
          <a:lstStyle/>
          <a:p>
            <a:r>
              <a:rPr lang="tr-TR" dirty="0" smtClean="0"/>
              <a:t>4. ADIM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258" y="1622220"/>
            <a:ext cx="8194560" cy="401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230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78868" y="1138518"/>
            <a:ext cx="8946541" cy="4195481"/>
          </a:xfrm>
        </p:spPr>
        <p:txBody>
          <a:bodyPr/>
          <a:lstStyle/>
          <a:p>
            <a:r>
              <a:rPr lang="tr-TR" dirty="0" smtClean="0"/>
              <a:t>5. ADIM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45" y="1594998"/>
            <a:ext cx="8007206" cy="396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139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SİSTEM GEREKSİNİMLERİ</a:t>
            </a:r>
          </a:p>
          <a:p>
            <a:r>
              <a:rPr lang="tr-TR" dirty="0" smtClean="0"/>
              <a:t>WİNDOWS , MAC</a:t>
            </a:r>
          </a:p>
          <a:p>
            <a:r>
              <a:rPr lang="tr-TR" dirty="0" smtClean="0"/>
              <a:t>WİNDOWS 7 , 8 , 8.1 , 10</a:t>
            </a:r>
          </a:p>
        </p:txBody>
      </p:sp>
    </p:spTree>
    <p:extLst>
      <p:ext uri="{BB962C8B-B14F-4D97-AF65-F5344CB8AC3E}">
        <p14:creationId xmlns:p14="http://schemas.microsoft.com/office/powerpoint/2010/main" val="95565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</TotalTime>
  <Words>182</Words>
  <Application>Microsoft Office PowerPoint</Application>
  <PresentationFormat>Geniş ekran</PresentationFormat>
  <Paragraphs>51</Paragraphs>
  <Slides>13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Gill Sans MT</vt:lpstr>
      <vt:lpstr>Wingdings 3</vt:lpstr>
      <vt:lpstr>İyon</vt:lpstr>
      <vt:lpstr>WRIKE</vt:lpstr>
      <vt:lpstr>Wrike Nedir?</vt:lpstr>
      <vt:lpstr>Kullanım Amacı</vt:lpstr>
      <vt:lpstr>Nasıl Kayıt Olunur? </vt:lpstr>
      <vt:lpstr>PowerPoint Sunusu</vt:lpstr>
      <vt:lpstr>PowerPoint Sunusu</vt:lpstr>
      <vt:lpstr>PowerPoint Sunusu</vt:lpstr>
      <vt:lpstr>PowerPoint Sunusu</vt:lpstr>
      <vt:lpstr>PowerPoint Sunusu</vt:lpstr>
      <vt:lpstr>Yazılım Özellikleri</vt:lpstr>
      <vt:lpstr>Fiyat Özellikleri</vt:lpstr>
      <vt:lpstr>Güvenlik Özellikleri </vt:lpstr>
      <vt:lpstr>PowerPoint Sunusu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WRIKE</dc:title>
  <dc:creator>"%username%"</dc:creator>
  <cp:lastModifiedBy>"%username%"</cp:lastModifiedBy>
  <cp:revision>4</cp:revision>
  <dcterms:created xsi:type="dcterms:W3CDTF">2022-03-24T11:06:07Z</dcterms:created>
  <dcterms:modified xsi:type="dcterms:W3CDTF">2022-03-24T11:41:10Z</dcterms:modified>
</cp:coreProperties>
</file>