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0" r:id="rId6"/>
    <p:sldId id="271" r:id="rId7"/>
    <p:sldId id="265" r:id="rId8"/>
    <p:sldId id="261" r:id="rId9"/>
    <p:sldId id="264" r:id="rId10"/>
    <p:sldId id="259" r:id="rId11"/>
    <p:sldId id="267" r:id="rId12"/>
    <p:sldId id="268" r:id="rId13"/>
    <p:sldId id="266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14"/>
    <a:srgbClr val="FBF7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2462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867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190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166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385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866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644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460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170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199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86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51F97-CBDD-4A22-9F90-EC26FFA84325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1D1C5-4463-4402-9FB1-19B5788BB9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842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1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85800"/>
            <a:ext cx="9753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85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t="6832" r="1119" b="4090"/>
          <a:stretch/>
        </p:blipFill>
        <p:spPr>
          <a:xfrm>
            <a:off x="70510" y="211015"/>
            <a:ext cx="12059944" cy="638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52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t="6119" b="4317"/>
          <a:stretch/>
        </p:blipFill>
        <p:spPr>
          <a:xfrm>
            <a:off x="240060" y="290147"/>
            <a:ext cx="11815024" cy="634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012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t="6411" b="8569"/>
          <a:stretch/>
        </p:blipFill>
        <p:spPr>
          <a:xfrm>
            <a:off x="158436" y="536332"/>
            <a:ext cx="11874446" cy="568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8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54413" y="4519246"/>
            <a:ext cx="10515600" cy="174564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r-TR" dirty="0"/>
              <a:t>"</a:t>
            </a:r>
            <a:r>
              <a:rPr lang="tr-TR" dirty="0" err="1"/>
              <a:t>Jira'daki</a:t>
            </a:r>
            <a:r>
              <a:rPr lang="tr-TR" dirty="0"/>
              <a:t> görevden </a:t>
            </a:r>
            <a:r>
              <a:rPr lang="tr-TR" dirty="0" smtClean="0"/>
              <a:t>sonraki </a:t>
            </a:r>
            <a:r>
              <a:rPr lang="tr-TR" dirty="0"/>
              <a:t>sadece bir görevdi. Her hafta bir ton görevi tamamladık, ancak sonunda proje hala eksik </a:t>
            </a:r>
            <a:r>
              <a:rPr lang="tr-TR" dirty="0" smtClean="0"/>
              <a:t>gibiydi.</a:t>
            </a:r>
            <a:r>
              <a:rPr lang="tr-TR" dirty="0"/>
              <a:t> </a:t>
            </a:r>
            <a:r>
              <a:rPr lang="tr-TR" dirty="0" smtClean="0"/>
              <a:t>Sohbet </a:t>
            </a:r>
            <a:r>
              <a:rPr lang="tr-TR" dirty="0"/>
              <a:t>odasını kaydırarak neyin eksik olduğunu anlamaya çalışmak, hazine avını yeniden keşfetmenin eğlenceli bir </a:t>
            </a:r>
            <a:r>
              <a:rPr lang="tr-TR" dirty="0" smtClean="0"/>
              <a:t>yoluydu ancak </a:t>
            </a:r>
            <a:r>
              <a:rPr lang="tr-TR" dirty="0"/>
              <a:t>bir projeyi yönetmenin </a:t>
            </a:r>
            <a:r>
              <a:rPr lang="tr-TR" dirty="0" smtClean="0"/>
              <a:t>güzel </a:t>
            </a:r>
            <a:r>
              <a:rPr lang="tr-TR" dirty="0"/>
              <a:t>bir yolu değildi. "</a:t>
            </a:r>
          </a:p>
          <a:p>
            <a:pPr marL="0" indent="0">
              <a:buNone/>
            </a:pPr>
            <a:r>
              <a:rPr lang="tr-TR" b="1" i="1" dirty="0"/>
              <a:t>-</a:t>
            </a:r>
            <a:r>
              <a:rPr lang="tr-TR" b="1" i="1" dirty="0" err="1"/>
              <a:t>Mathieu</a:t>
            </a:r>
            <a:r>
              <a:rPr lang="tr-TR" b="1" i="1" dirty="0"/>
              <a:t> </a:t>
            </a:r>
            <a:r>
              <a:rPr lang="tr-TR" b="1" i="1" dirty="0" err="1"/>
              <a:t>Robillard</a:t>
            </a:r>
            <a:r>
              <a:rPr lang="tr-TR" b="1" i="1" dirty="0"/>
              <a:t>, </a:t>
            </a:r>
            <a:r>
              <a:rPr lang="tr-TR" b="1" i="1" dirty="0" err="1" smtClean="0"/>
              <a:t>Bishop</a:t>
            </a:r>
            <a:r>
              <a:rPr lang="tr-TR" b="1" i="1" dirty="0" smtClean="0"/>
              <a:t> Games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t="17462" r="1752" b="16918"/>
          <a:stretch/>
        </p:blipFill>
        <p:spPr>
          <a:xfrm>
            <a:off x="436165" y="193431"/>
            <a:ext cx="11152095" cy="407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4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1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r-TR" sz="4400" dirty="0" smtClean="0"/>
              <a:t>Bizi dinlediğiniz için teşekkürler</a:t>
            </a:r>
            <a:r>
              <a:rPr lang="tr-TR" sz="4400" dirty="0" smtClean="0">
                <a:sym typeface="Wingdings" panose="05000000000000000000" pitchFamily="2" charset="2"/>
              </a:rPr>
              <a:t></a:t>
            </a:r>
          </a:p>
          <a:p>
            <a:pPr marL="0" indent="0" algn="ctr">
              <a:buNone/>
            </a:pPr>
            <a:endParaRPr lang="tr-TR" dirty="0" smtClean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tr-TR" dirty="0" smtClean="0">
                <a:sym typeface="Wingdings" panose="05000000000000000000" pitchFamily="2" charset="2"/>
              </a:rPr>
              <a:t>Selbin Burhan</a:t>
            </a:r>
          </a:p>
          <a:p>
            <a:pPr marL="0" indent="0" algn="ctr">
              <a:buNone/>
            </a:pPr>
            <a:r>
              <a:rPr lang="tr-TR" dirty="0" smtClean="0">
                <a:sym typeface="Wingdings" panose="05000000000000000000" pitchFamily="2" charset="2"/>
              </a:rPr>
              <a:t>Nilsu Şah</a:t>
            </a:r>
          </a:p>
          <a:p>
            <a:pPr marL="0" indent="0" algn="ctr">
              <a:buNone/>
            </a:pPr>
            <a:r>
              <a:rPr lang="tr-TR" dirty="0" err="1" smtClean="0">
                <a:sym typeface="Wingdings" panose="05000000000000000000" pitchFamily="2" charset="2"/>
              </a:rPr>
              <a:t>Kirkor</a:t>
            </a:r>
            <a:r>
              <a:rPr lang="tr-TR" dirty="0" smtClean="0">
                <a:sym typeface="Wingdings" panose="05000000000000000000" pitchFamily="2" charset="2"/>
              </a:rPr>
              <a:t> Kıvanç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47327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1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40141" y="1626021"/>
            <a:ext cx="10515600" cy="2831679"/>
          </a:xfrm>
        </p:spPr>
        <p:txBody>
          <a:bodyPr/>
          <a:lstStyle/>
          <a:p>
            <a:pPr marL="0" indent="0">
              <a:buNone/>
            </a:pPr>
            <a:r>
              <a:rPr lang="tr-TR" sz="4400" b="1" dirty="0" err="1"/>
              <a:t>Basecamp</a:t>
            </a:r>
            <a:r>
              <a:rPr lang="tr-TR" sz="4400" dirty="0"/>
              <a:t>, hem web üzerinden hem de mobil cihazınızdan yönetebileceğiniz oldukça güçlü ve basit kullanımı ile ön plana çıkan bir proje yönetim sistemidir.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80067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1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74431" y="1289295"/>
            <a:ext cx="10515600" cy="4351338"/>
          </a:xfrm>
        </p:spPr>
        <p:txBody>
          <a:bodyPr>
            <a:normAutofit/>
          </a:bodyPr>
          <a:lstStyle/>
          <a:p>
            <a:r>
              <a:rPr lang="tr-TR" sz="4000" dirty="0" smtClean="0"/>
              <a:t>Kullanıcı </a:t>
            </a:r>
            <a:r>
              <a:rPr lang="tr-TR" sz="4000" dirty="0"/>
              <a:t>hesabı </a:t>
            </a:r>
            <a:r>
              <a:rPr lang="tr-TR" sz="4000" dirty="0" smtClean="0"/>
              <a:t>oluşturmak</a:t>
            </a:r>
          </a:p>
          <a:p>
            <a:r>
              <a:rPr lang="tr-TR" sz="4000" dirty="0"/>
              <a:t>Y</a:t>
            </a:r>
            <a:r>
              <a:rPr lang="tr-TR" sz="4000" dirty="0" smtClean="0"/>
              <a:t>eni </a:t>
            </a:r>
            <a:r>
              <a:rPr lang="tr-TR" sz="4000" dirty="0"/>
              <a:t>proje </a:t>
            </a:r>
            <a:r>
              <a:rPr lang="tr-TR" sz="4000" dirty="0" smtClean="0"/>
              <a:t>oluşturmak</a:t>
            </a:r>
          </a:p>
          <a:p>
            <a:r>
              <a:rPr lang="tr-TR" sz="4000" dirty="0" smtClean="0"/>
              <a:t>Ekip </a:t>
            </a:r>
            <a:r>
              <a:rPr lang="tr-TR" sz="4000" dirty="0"/>
              <a:t>arkadaşları </a:t>
            </a:r>
            <a:r>
              <a:rPr lang="tr-TR" sz="4000" dirty="0" smtClean="0"/>
              <a:t>eklemek</a:t>
            </a:r>
          </a:p>
          <a:p>
            <a:r>
              <a:rPr lang="tr-TR" sz="4000" dirty="0"/>
              <a:t>G</a:t>
            </a:r>
            <a:r>
              <a:rPr lang="tr-TR" sz="4000" dirty="0" smtClean="0"/>
              <a:t>örevler atamak</a:t>
            </a:r>
          </a:p>
          <a:p>
            <a:r>
              <a:rPr lang="tr-TR" sz="4000" dirty="0"/>
              <a:t>G</a:t>
            </a:r>
            <a:r>
              <a:rPr lang="tr-TR" sz="4000" dirty="0" smtClean="0"/>
              <a:t>örev tarihlerini belirlemek</a:t>
            </a:r>
          </a:p>
          <a:p>
            <a:r>
              <a:rPr lang="tr-TR" sz="4000" dirty="0"/>
              <a:t>V</a:t>
            </a:r>
            <a:r>
              <a:rPr lang="tr-TR" sz="4000" dirty="0" smtClean="0"/>
              <a:t>ideo yüklemek</a:t>
            </a:r>
          </a:p>
        </p:txBody>
      </p:sp>
    </p:spTree>
    <p:extLst>
      <p:ext uri="{BB962C8B-B14F-4D97-AF65-F5344CB8AC3E}">
        <p14:creationId xmlns:p14="http://schemas.microsoft.com/office/powerpoint/2010/main" val="310808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t="3484" b="3596"/>
          <a:stretch/>
        </p:blipFill>
        <p:spPr>
          <a:xfrm>
            <a:off x="61981" y="140676"/>
            <a:ext cx="12061321" cy="661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7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51849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tr-TR" sz="6000" dirty="0" smtClean="0"/>
              <a:t>Üyelik </a:t>
            </a:r>
            <a:endParaRPr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l="36990" t="10885" r="37428" b="41229"/>
          <a:stretch/>
        </p:blipFill>
        <p:spPr>
          <a:xfrm>
            <a:off x="1" y="1850391"/>
            <a:ext cx="3768136" cy="385508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3"/>
          <a:srcRect l="36716" t="9171" r="35441" b="45774"/>
          <a:stretch/>
        </p:blipFill>
        <p:spPr>
          <a:xfrm>
            <a:off x="3768137" y="1690688"/>
            <a:ext cx="3883025" cy="3738562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4"/>
          <a:srcRect l="32315" t="8930" r="32593" b="39712"/>
          <a:stretch/>
        </p:blipFill>
        <p:spPr>
          <a:xfrm>
            <a:off x="7735322" y="1690688"/>
            <a:ext cx="4256653" cy="357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02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l="32871" t="9424" r="32685" b="30824"/>
          <a:stretch/>
        </p:blipFill>
        <p:spPr>
          <a:xfrm>
            <a:off x="88180" y="1713561"/>
            <a:ext cx="3883437" cy="378948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3"/>
          <a:srcRect l="32871" t="8272" r="33241" b="36420"/>
          <a:stretch/>
        </p:blipFill>
        <p:spPr>
          <a:xfrm>
            <a:off x="3971617" y="1532585"/>
            <a:ext cx="4168623" cy="3970458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4"/>
          <a:srcRect l="32611" t="9330" r="32809" b="35693"/>
          <a:stretch/>
        </p:blipFill>
        <p:spPr>
          <a:xfrm>
            <a:off x="8207423" y="1613547"/>
            <a:ext cx="3984577" cy="388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81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l="17795" t="20669" r="19084" b="14755"/>
          <a:stretch/>
        </p:blipFill>
        <p:spPr>
          <a:xfrm>
            <a:off x="430822" y="184638"/>
            <a:ext cx="11271739" cy="6486685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6271846" y="5468815"/>
            <a:ext cx="4366846" cy="597877"/>
          </a:xfrm>
          <a:prstGeom prst="rect">
            <a:avLst/>
          </a:prstGeom>
          <a:solidFill>
            <a:srgbClr val="FBF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6271846" y="5767753"/>
            <a:ext cx="2286000" cy="597877"/>
          </a:xfrm>
          <a:prstGeom prst="rect">
            <a:avLst/>
          </a:prstGeom>
          <a:solidFill>
            <a:srgbClr val="FBF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9723775" y="5079540"/>
            <a:ext cx="1688640" cy="493763"/>
          </a:xfrm>
          <a:prstGeom prst="rect">
            <a:avLst/>
          </a:prstGeom>
          <a:solidFill>
            <a:srgbClr val="FBF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601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l="24294" t="14607" r="24717" b="12499"/>
          <a:stretch/>
        </p:blipFill>
        <p:spPr>
          <a:xfrm>
            <a:off x="641839" y="1376911"/>
            <a:ext cx="4923692" cy="408311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3"/>
          <a:srcRect l="24044" t="16977" r="23718" b="15963"/>
          <a:stretch/>
        </p:blipFill>
        <p:spPr>
          <a:xfrm>
            <a:off x="6336322" y="1376911"/>
            <a:ext cx="5319348" cy="415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23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1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82515" y="168494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000" dirty="0"/>
              <a:t>Her şeyin düzensiz başladığı ve kaosun sürekli olarak yönetilmesi gereken e-postanın </a:t>
            </a:r>
            <a:r>
              <a:rPr lang="tr-TR" sz="4000" dirty="0" smtClean="0"/>
              <a:t>aksine </a:t>
            </a:r>
            <a:r>
              <a:rPr lang="tr-TR" sz="4000" dirty="0" err="1"/>
              <a:t>Basecamp</a:t>
            </a:r>
            <a:r>
              <a:rPr lang="tr-TR" sz="4000" dirty="0"/>
              <a:t> projeleri varsayılan olarak her şeyi düzenli tutar. Her şey her zaman beklediğiniz yerdedir ve eşyaları nereye koyacağınız açıktır.</a:t>
            </a:r>
          </a:p>
        </p:txBody>
      </p:sp>
    </p:spTree>
    <p:extLst>
      <p:ext uri="{BB962C8B-B14F-4D97-AF65-F5344CB8AC3E}">
        <p14:creationId xmlns:p14="http://schemas.microsoft.com/office/powerpoint/2010/main" val="4271422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141</Words>
  <Application>Microsoft Office PowerPoint</Application>
  <PresentationFormat>Geniş ekran</PresentationFormat>
  <Paragraphs>16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Üyelik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BASECAMP</dc:title>
  <dc:creator>"%username%"</dc:creator>
  <cp:lastModifiedBy>"%username%"</cp:lastModifiedBy>
  <cp:revision>9</cp:revision>
  <dcterms:created xsi:type="dcterms:W3CDTF">2022-03-24T10:16:48Z</dcterms:created>
  <dcterms:modified xsi:type="dcterms:W3CDTF">2022-03-24T11:28:16Z</dcterms:modified>
</cp:coreProperties>
</file>