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1"/>
    <a:srgbClr val="993366"/>
    <a:srgbClr val="D60093"/>
    <a:srgbClr val="FF3399"/>
    <a:srgbClr val="9900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40329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4294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361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386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8331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2473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340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3242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93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4872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4062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EBA04-56F3-4E48-A2F0-4DD4A3EB619E}" type="datetimeFigureOut">
              <a:rPr lang="tr-TR" smtClean="0"/>
              <a:t>24.03.2022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27987-3907-4384-A95F-637221EC6EB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8771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7930342" y="3798916"/>
            <a:ext cx="2477193" cy="1458884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tr-TR" sz="1900" dirty="0"/>
              <a:t>Gamze ÖSTERHAN </a:t>
            </a:r>
            <a:endParaRPr lang="tr-TR" sz="1900" b="0" dirty="0" smtClean="0">
              <a:effectLst/>
            </a:endParaRPr>
          </a:p>
          <a:p>
            <a:pPr algn="r"/>
            <a:r>
              <a:rPr lang="tr-TR" sz="1900" dirty="0"/>
              <a:t>Frank Berkant SOYSAL</a:t>
            </a:r>
            <a:endParaRPr lang="tr-TR" sz="1900" b="0" dirty="0" smtClean="0">
              <a:effectLst/>
            </a:endParaRPr>
          </a:p>
          <a:p>
            <a:pPr algn="r"/>
            <a:r>
              <a:rPr lang="tr-TR" sz="1900" dirty="0"/>
              <a:t>Tuğba KURTULDU</a:t>
            </a:r>
            <a:endParaRPr lang="tr-TR" sz="1900" b="0" dirty="0" smtClean="0">
              <a:effectLst/>
            </a:endParaRPr>
          </a:p>
          <a:p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42" y="933439"/>
            <a:ext cx="6364150" cy="3594919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631" y="662434"/>
            <a:ext cx="3640975" cy="251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7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94688" cy="1362211"/>
          </a:xfrm>
          <a:prstGeom prst="rect">
            <a:avLst/>
          </a:prstGeom>
        </p:spPr>
      </p:pic>
      <p:sp>
        <p:nvSpPr>
          <p:cNvPr id="5" name="Dikdörtgen 4"/>
          <p:cNvSpPr/>
          <p:nvPr/>
        </p:nvSpPr>
        <p:spPr>
          <a:xfrm>
            <a:off x="3077677" y="2967335"/>
            <a:ext cx="60366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TEŞEKKÜRLER</a:t>
            </a:r>
            <a:endParaRPr lang="tr-TR" sz="8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746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61"/>
                </a:solidFill>
              </a:rPr>
              <a:t>                           </a:t>
            </a:r>
            <a:r>
              <a:rPr lang="tr-TR" b="1" dirty="0">
                <a:solidFill>
                  <a:srgbClr val="FF0061"/>
                </a:solidFill>
              </a:rPr>
              <a:t>MURAL</a:t>
            </a:r>
            <a:endParaRPr lang="tr-TR" dirty="0">
              <a:solidFill>
                <a:srgbClr val="FF006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66008" y="2161309"/>
            <a:ext cx="3865418" cy="2718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1800" dirty="0" smtClean="0"/>
              <a:t>MURAL, yenilikçi ekiplerin önemli problemleri çözüme kavuşturmada tasarım odaklı düşünmek ve görsel iş birliği yapmak için kullandığı, dijital bir çalışma alanıdır. Türkçede “duvar/duvar resmi” anlamlarına gelen “MURAL” ismi, çalışma alanı olarak sunduğu, beyaz renkli dev sanal tahtayı yansıtır.</a:t>
            </a:r>
            <a:endParaRPr lang="tr-TR" sz="18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" y="230188"/>
            <a:ext cx="2594688" cy="1362211"/>
          </a:xfrm>
        </p:spPr>
      </p:pic>
      <p:pic>
        <p:nvPicPr>
          <p:cNvPr id="5" name="İçerik Yer Tutucus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440" y="127260"/>
            <a:ext cx="2594688" cy="136221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7" t="6317" r="663" b="23926"/>
          <a:stretch/>
        </p:blipFill>
        <p:spPr>
          <a:xfrm>
            <a:off x="5020887" y="1928553"/>
            <a:ext cx="6475616" cy="262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49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M     </a:t>
            </a:r>
            <a:r>
              <a:rPr lang="tr-TR" b="1" dirty="0" err="1" smtClean="0">
                <a:solidFill>
                  <a:srgbClr val="FF0061"/>
                </a:solidFill>
              </a:rPr>
              <a:t>Mural’a</a:t>
            </a:r>
            <a:r>
              <a:rPr lang="tr-TR" b="1" dirty="0" smtClean="0">
                <a:solidFill>
                  <a:srgbClr val="FF0061"/>
                </a:solidFill>
              </a:rPr>
              <a:t> Üye Olmak</a:t>
            </a:r>
            <a:endParaRPr lang="tr-TR" b="1" dirty="0">
              <a:solidFill>
                <a:srgbClr val="FF0061"/>
              </a:solidFill>
            </a:endParaRPr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6" t="5734" r="35174" b="14728"/>
          <a:stretch/>
        </p:blipFill>
        <p:spPr>
          <a:xfrm>
            <a:off x="838200" y="1915601"/>
            <a:ext cx="2556317" cy="3632663"/>
          </a:xfrm>
        </p:spPr>
      </p:pic>
      <p:pic>
        <p:nvPicPr>
          <p:cNvPr id="4" name="İçerik Yer Tutucusu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67" y="140212"/>
            <a:ext cx="2594688" cy="136221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1" t="4174" r="30988" b="10079"/>
          <a:stretch/>
        </p:blipFill>
        <p:spPr>
          <a:xfrm>
            <a:off x="3706584" y="1915601"/>
            <a:ext cx="3307078" cy="394487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5" t="18117" r="48692" b="26061"/>
          <a:stretch/>
        </p:blipFill>
        <p:spPr>
          <a:xfrm>
            <a:off x="7950990" y="1502423"/>
            <a:ext cx="3121562" cy="3996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5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156838"/>
            <a:ext cx="2594688" cy="136221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3"/>
          <a:srcRect l="632" t="6276" r="388" b="3840"/>
          <a:stretch/>
        </p:blipFill>
        <p:spPr>
          <a:xfrm>
            <a:off x="5108602" y="2133600"/>
            <a:ext cx="6770131" cy="4089399"/>
          </a:xfrm>
          <a:prstGeom prst="rect">
            <a:avLst/>
          </a:prstGeom>
        </p:spPr>
      </p:pic>
      <p:pic>
        <p:nvPicPr>
          <p:cNvPr id="10" name="İçerik Yer Tutucusu 9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8" t="24395" r="26906" b="21707"/>
          <a:stretch/>
        </p:blipFill>
        <p:spPr>
          <a:xfrm>
            <a:off x="237066" y="2396068"/>
            <a:ext cx="4348993" cy="2827866"/>
          </a:xfrm>
        </p:spPr>
      </p:pic>
    </p:spTree>
    <p:extLst>
      <p:ext uri="{BB962C8B-B14F-4D97-AF65-F5344CB8AC3E}">
        <p14:creationId xmlns:p14="http://schemas.microsoft.com/office/powerpoint/2010/main" val="20183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>
                <a:solidFill>
                  <a:srgbClr val="FF0061"/>
                </a:solidFill>
              </a:rPr>
              <a:t>MURAL ile Tanışın</a:t>
            </a:r>
            <a:endParaRPr lang="tr-TR" b="1" dirty="0">
              <a:solidFill>
                <a:srgbClr val="FF0061"/>
              </a:solidFill>
            </a:endParaRPr>
          </a:p>
        </p:txBody>
      </p:sp>
      <p:pic>
        <p:nvPicPr>
          <p:cNvPr id="4" name="İçerik Yer Tutucusu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915" r="174" b="10120"/>
          <a:stretch/>
        </p:blipFill>
        <p:spPr bwMode="auto">
          <a:xfrm>
            <a:off x="390797" y="1995055"/>
            <a:ext cx="5195355" cy="4114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Resim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8" t="31164" r="28307" b="27864"/>
          <a:stretch/>
        </p:blipFill>
        <p:spPr bwMode="auto">
          <a:xfrm>
            <a:off x="6443257" y="2669885"/>
            <a:ext cx="5044932" cy="26918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693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61"/>
                </a:solidFill>
              </a:rPr>
              <a:t>                       Neden </a:t>
            </a:r>
            <a:r>
              <a:rPr lang="tr-TR" b="1" dirty="0" err="1" smtClean="0">
                <a:solidFill>
                  <a:srgbClr val="FF0061"/>
                </a:solidFill>
              </a:rPr>
              <a:t>Mural</a:t>
            </a:r>
            <a:r>
              <a:rPr lang="tr-TR" b="1" dirty="0" smtClean="0">
                <a:solidFill>
                  <a:srgbClr val="FF0061"/>
                </a:solidFill>
              </a:rPr>
              <a:t>?</a:t>
            </a:r>
            <a:endParaRPr lang="tr-TR" b="1" dirty="0">
              <a:solidFill>
                <a:srgbClr val="FF006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Yapışkan notlar ve metin</a:t>
            </a:r>
          </a:p>
          <a:p>
            <a:r>
              <a:rPr lang="tr-TR" dirty="0" smtClean="0"/>
              <a:t>Şekiller ve bağlantı ögeleri</a:t>
            </a:r>
          </a:p>
          <a:p>
            <a:r>
              <a:rPr lang="tr-TR" dirty="0" smtClean="0"/>
              <a:t>Simgeler</a:t>
            </a:r>
          </a:p>
          <a:p>
            <a:r>
              <a:rPr lang="tr-TR" dirty="0" smtClean="0"/>
              <a:t>Çerçeveler</a:t>
            </a:r>
          </a:p>
          <a:p>
            <a:r>
              <a:rPr lang="tr-TR" dirty="0" smtClean="0"/>
              <a:t>Resimler ve </a:t>
            </a:r>
            <a:r>
              <a:rPr lang="tr-TR" dirty="0" err="1" smtClean="0"/>
              <a:t>GIF’ler</a:t>
            </a:r>
            <a:endParaRPr lang="tr-TR" dirty="0" smtClean="0"/>
          </a:p>
          <a:p>
            <a:r>
              <a:rPr lang="tr-TR" dirty="0" smtClean="0"/>
              <a:t>Çizim</a:t>
            </a:r>
          </a:p>
          <a:p>
            <a:r>
              <a:rPr lang="tr-TR" dirty="0" smtClean="0"/>
              <a:t>Uzaktan Eğitim</a:t>
            </a:r>
            <a:endParaRPr lang="tr-TR" dirty="0"/>
          </a:p>
        </p:txBody>
      </p:sp>
      <p:pic>
        <p:nvPicPr>
          <p:cNvPr id="4" name="İçerik Yer Tutucus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" y="106961"/>
            <a:ext cx="2594688" cy="136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5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/>
          <a:srcRect l="263" t="6741" r="760" b="4242"/>
          <a:stretch/>
        </p:blipFill>
        <p:spPr>
          <a:xfrm>
            <a:off x="1" y="4700"/>
            <a:ext cx="12192000" cy="685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51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err="1" smtClean="0">
                <a:solidFill>
                  <a:srgbClr val="FF0061"/>
                </a:solidFill>
              </a:rPr>
              <a:t>Swot</a:t>
            </a:r>
            <a:r>
              <a:rPr lang="tr-TR" b="1" dirty="0" smtClean="0">
                <a:solidFill>
                  <a:srgbClr val="FF0061"/>
                </a:solidFill>
              </a:rPr>
              <a:t> Analizi</a:t>
            </a:r>
            <a:endParaRPr lang="tr-TR" b="1" dirty="0">
              <a:solidFill>
                <a:srgbClr val="FF0061"/>
              </a:solidFill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768" t="14974" r="19948" b="11859"/>
          <a:stretch/>
        </p:blipFill>
        <p:spPr>
          <a:xfrm>
            <a:off x="357448" y="1915600"/>
            <a:ext cx="4879214" cy="4086189"/>
          </a:xfrm>
          <a:prstGeom prst="rect">
            <a:avLst/>
          </a:prstGeom>
        </p:spPr>
      </p:pic>
      <p:pic>
        <p:nvPicPr>
          <p:cNvPr id="5" name="İçerik Yer Tutucusu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213"/>
            <a:ext cx="2594688" cy="136221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4"/>
          <a:srcRect l="-161" t="6397" r="734" b="3983"/>
          <a:stretch/>
        </p:blipFill>
        <p:spPr>
          <a:xfrm>
            <a:off x="5461463" y="2327564"/>
            <a:ext cx="6369670" cy="322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13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748" b="3643"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72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90</Words>
  <Application>Microsoft Office PowerPoint</Application>
  <PresentationFormat>Geniş ekran</PresentationFormat>
  <Paragraphs>18</Paragraphs>
  <Slides>10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Teması</vt:lpstr>
      <vt:lpstr>PowerPoint Sunusu</vt:lpstr>
      <vt:lpstr>                           MURAL</vt:lpstr>
      <vt:lpstr>          M     Mural’a Üye Olmak</vt:lpstr>
      <vt:lpstr>PowerPoint Sunusu</vt:lpstr>
      <vt:lpstr>MURAL ile Tanışın</vt:lpstr>
      <vt:lpstr>                       Neden Mural?</vt:lpstr>
      <vt:lpstr>PowerPoint Sunusu</vt:lpstr>
      <vt:lpstr>Swot Analizi</vt:lpstr>
      <vt:lpstr>PowerPoint Sunusu</vt:lpstr>
      <vt:lpstr>PowerPoint Sunusu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"%username%"</dc:creator>
  <cp:lastModifiedBy>"%username%"</cp:lastModifiedBy>
  <cp:revision>6</cp:revision>
  <dcterms:created xsi:type="dcterms:W3CDTF">2022-03-24T10:40:02Z</dcterms:created>
  <dcterms:modified xsi:type="dcterms:W3CDTF">2022-03-24T11:38:49Z</dcterms:modified>
</cp:coreProperties>
</file>