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  <p:sldId id="268" r:id="rId14"/>
    <p:sldId id="272" r:id="rId15"/>
    <p:sldId id="270" r:id="rId16"/>
    <p:sldId id="271" r:id="rId17"/>
    <p:sldId id="269" r:id="rId18"/>
    <p:sldId id="273" r:id="rId19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0EF2-F64D-43DF-9543-4ACA27B3FBD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477B-CCBD-4DE0-8828-39687B6941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2528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0EF2-F64D-43DF-9543-4ACA27B3FBD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477B-CCBD-4DE0-8828-39687B6941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7013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0EF2-F64D-43DF-9543-4ACA27B3FBD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477B-CCBD-4DE0-8828-39687B6941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45224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0EF2-F64D-43DF-9543-4ACA27B3FBD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477B-CCBD-4DE0-8828-39687B6941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2643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0EF2-F64D-43DF-9543-4ACA27B3FBD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477B-CCBD-4DE0-8828-39687B6941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8050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0EF2-F64D-43DF-9543-4ACA27B3FBD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477B-CCBD-4DE0-8828-39687B6941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60138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0EF2-F64D-43DF-9543-4ACA27B3FBD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477B-CCBD-4DE0-8828-39687B6941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3106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0EF2-F64D-43DF-9543-4ACA27B3FBD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477B-CCBD-4DE0-8828-39687B6941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0444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0EF2-F64D-43DF-9543-4ACA27B3FBD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477B-CCBD-4DE0-8828-39687B6941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9362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0EF2-F64D-43DF-9543-4ACA27B3FBD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477B-CCBD-4DE0-8828-39687B6941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912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0EF2-F64D-43DF-9543-4ACA27B3FBD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477B-CCBD-4DE0-8828-39687B6941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921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E0EF2-F64D-43DF-9543-4ACA27B3FBD3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C477B-CCBD-4DE0-8828-39687B6941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7651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204" y="1003667"/>
            <a:ext cx="4371975" cy="1714500"/>
          </a:xfrm>
          <a:prstGeom prst="rect">
            <a:avLst/>
          </a:prstGeom>
        </p:spPr>
      </p:pic>
      <p:sp>
        <p:nvSpPr>
          <p:cNvPr id="5" name="Unvan 4"/>
          <p:cNvSpPr>
            <a:spLocks noGrp="1"/>
          </p:cNvSpPr>
          <p:nvPr>
            <p:ph type="ctrTitle"/>
          </p:nvPr>
        </p:nvSpPr>
        <p:spPr>
          <a:xfrm>
            <a:off x="1963616" y="2945423"/>
            <a:ext cx="8384931" cy="2287832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Anıl Mert ÜNAL</a:t>
            </a:r>
            <a:br>
              <a:rPr lang="tr-T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Hakan Faik AKSOY</a:t>
            </a:r>
            <a:br>
              <a:rPr lang="tr-T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Sedat ŞANSAL</a:t>
            </a:r>
            <a:endParaRPr lang="tr-T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41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Kendini Tanıtma ve Rolünü Tanıtma</a:t>
            </a:r>
            <a:endParaRPr lang="tr-TR" dirty="0"/>
          </a:p>
        </p:txBody>
      </p:sp>
      <p:sp>
        <p:nvSpPr>
          <p:cNvPr id="6" name="İçerik Yer Tutucus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8" name="Resim 7"/>
          <p:cNvPicPr/>
          <p:nvPr/>
        </p:nvPicPr>
        <p:blipFill>
          <a:blip r:embed="rId3"/>
          <a:stretch>
            <a:fillRect/>
          </a:stretch>
        </p:blipFill>
        <p:spPr>
          <a:xfrm>
            <a:off x="838200" y="1825625"/>
            <a:ext cx="5760720" cy="3240405"/>
          </a:xfrm>
          <a:prstGeom prst="rect">
            <a:avLst/>
          </a:prstGeom>
        </p:spPr>
      </p:pic>
      <p:pic>
        <p:nvPicPr>
          <p:cNvPr id="9" name="Resim 8"/>
          <p:cNvPicPr/>
          <p:nvPr/>
        </p:nvPicPr>
        <p:blipFill>
          <a:blip r:embed="rId4"/>
          <a:stretch>
            <a:fillRect/>
          </a:stretch>
        </p:blipFill>
        <p:spPr>
          <a:xfrm>
            <a:off x="4736709" y="1822849"/>
            <a:ext cx="5760720" cy="324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6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Jira</a:t>
            </a:r>
            <a:r>
              <a:rPr lang="tr-TR" dirty="0" smtClean="0"/>
              <a:t> Proje </a:t>
            </a:r>
            <a:r>
              <a:rPr lang="tr-TR" dirty="0" smtClean="0"/>
              <a:t>Önerisi ve Proje Oluşturma</a:t>
            </a:r>
            <a:endParaRPr lang="tr-TR" dirty="0"/>
          </a:p>
        </p:txBody>
      </p:sp>
      <p:pic>
        <p:nvPicPr>
          <p:cNvPr id="4" name="Resim 3"/>
          <p:cNvPicPr/>
          <p:nvPr/>
        </p:nvPicPr>
        <p:blipFill>
          <a:blip r:embed="rId2"/>
          <a:stretch>
            <a:fillRect/>
          </a:stretch>
        </p:blipFill>
        <p:spPr>
          <a:xfrm>
            <a:off x="495300" y="1825625"/>
            <a:ext cx="5760720" cy="3240405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  <p:pic>
        <p:nvPicPr>
          <p:cNvPr id="6" name="İçerik Yer Tutucusu 5"/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857044" y="1825625"/>
            <a:ext cx="6977402" cy="324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90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Takım Oluşturma </a:t>
            </a:r>
            <a:endParaRPr lang="tr-TR" dirty="0"/>
          </a:p>
        </p:txBody>
      </p:sp>
      <p:pic>
        <p:nvPicPr>
          <p:cNvPr id="4" name="İçerik Yer Tutucusu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8554" y="1690688"/>
            <a:ext cx="7183315" cy="435133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77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Projeye Davet Etme </a:t>
            </a:r>
            <a:endParaRPr lang="tr-TR" dirty="0"/>
          </a:p>
        </p:txBody>
      </p:sp>
      <p:pic>
        <p:nvPicPr>
          <p:cNvPr id="4" name="İçerik Yer Tutucusu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88233"/>
            <a:ext cx="7735712" cy="435133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74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Yol Haritasının Oluşturulması</a:t>
            </a:r>
            <a:endParaRPr lang="tr-TR" dirty="0"/>
          </a:p>
        </p:txBody>
      </p:sp>
      <p:pic>
        <p:nvPicPr>
          <p:cNvPr id="4" name="İçerik Yer Tutucusu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99248"/>
            <a:ext cx="6995746" cy="435133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Sprint Oluşturma ve </a:t>
            </a:r>
            <a:r>
              <a:rPr lang="tr-TR" dirty="0" err="1" smtClean="0"/>
              <a:t>Backlog</a:t>
            </a:r>
            <a:r>
              <a:rPr lang="tr-TR" dirty="0" smtClean="0"/>
              <a:t> Yönetimi</a:t>
            </a:r>
            <a:endParaRPr lang="tr-TR" dirty="0"/>
          </a:p>
        </p:txBody>
      </p:sp>
      <p:pic>
        <p:nvPicPr>
          <p:cNvPr id="7" name="İçerik Yer Tutucusu 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8621" y="1690688"/>
            <a:ext cx="7065325" cy="4351338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38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Sprint Tarih Oluşturma</a:t>
            </a:r>
            <a:endParaRPr lang="tr-TR" dirty="0"/>
          </a:p>
        </p:txBody>
      </p:sp>
      <p:pic>
        <p:nvPicPr>
          <p:cNvPr id="4" name="İçerik Yer Tutucusu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72871"/>
            <a:ext cx="6995746" cy="435133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3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Sprint Rollerin Belirlenmesi</a:t>
            </a:r>
            <a:endParaRPr lang="tr-TR" dirty="0"/>
          </a:p>
        </p:txBody>
      </p:sp>
      <p:pic>
        <p:nvPicPr>
          <p:cNvPr id="4" name="İçerik Yer Tutucusu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34417"/>
            <a:ext cx="6890238" cy="435133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3"/>
          <p:cNvSpPr>
            <a:spLocks noGrp="1"/>
          </p:cNvSpPr>
          <p:nvPr>
            <p:ph idx="1"/>
          </p:nvPr>
        </p:nvSpPr>
        <p:spPr>
          <a:xfrm>
            <a:off x="3349868" y="407645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tr-TR" dirty="0" smtClean="0"/>
              <a:t>DİNLEDİĞİNİZ İÇİN TEŞEKKÜRLER</a:t>
            </a:r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299" y="2168188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3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JIRA Nedir?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JIRA </a:t>
            </a:r>
            <a:r>
              <a:rPr lang="tr-TR" dirty="0" err="1"/>
              <a:t>Atlassian</a:t>
            </a:r>
            <a:r>
              <a:rPr lang="tr-TR" dirty="0"/>
              <a:t> </a:t>
            </a:r>
            <a:r>
              <a:rPr lang="tr-TR" dirty="0" err="1"/>
              <a:t>Inc</a:t>
            </a:r>
            <a:r>
              <a:rPr lang="tr-TR" dirty="0"/>
              <a:t>. tarafından geliştirilen Proje ve Süreç Yönetim aracıdır</a:t>
            </a:r>
            <a:r>
              <a:rPr lang="tr-TR" dirty="0" smtClean="0"/>
              <a:t>.</a:t>
            </a:r>
          </a:p>
          <a:p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79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Amaçları;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Sorun </a:t>
            </a:r>
            <a:r>
              <a:rPr lang="tr-TR" dirty="0"/>
              <a:t>ve Hata Takibi,</a:t>
            </a:r>
          </a:p>
          <a:p>
            <a:r>
              <a:rPr lang="tr-TR" dirty="0"/>
              <a:t>Gelişmiş Proje Yönetimi,</a:t>
            </a:r>
          </a:p>
          <a:p>
            <a:r>
              <a:rPr lang="tr-TR" dirty="0"/>
              <a:t>Derinlemesine Çevik(</a:t>
            </a:r>
            <a:r>
              <a:rPr lang="tr-TR" dirty="0" err="1"/>
              <a:t>Agile</a:t>
            </a:r>
            <a:r>
              <a:rPr lang="tr-TR" dirty="0"/>
              <a:t>) Raporlama,</a:t>
            </a:r>
          </a:p>
          <a:p>
            <a:r>
              <a:rPr lang="tr-TR" dirty="0"/>
              <a:t>Çevik(</a:t>
            </a:r>
            <a:r>
              <a:rPr lang="tr-TR" dirty="0" err="1"/>
              <a:t>Agile</a:t>
            </a:r>
            <a:r>
              <a:rPr lang="tr-TR" dirty="0"/>
              <a:t>) Yol Haritası Çıkarma,</a:t>
            </a:r>
          </a:p>
          <a:p>
            <a:r>
              <a:rPr lang="tr-TR" dirty="0"/>
              <a:t>Koşu(Sprint) Planlaması.</a:t>
            </a:r>
          </a:p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32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Artıları;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+</a:t>
            </a:r>
            <a:r>
              <a:rPr lang="tr-TR" dirty="0"/>
              <a:t>3000’den fazla uygulamaya entegre edilebilir.(</a:t>
            </a:r>
            <a:r>
              <a:rPr lang="tr-TR" dirty="0" err="1"/>
              <a:t>Freshdesk</a:t>
            </a:r>
            <a:r>
              <a:rPr lang="tr-TR" dirty="0"/>
              <a:t>, </a:t>
            </a:r>
            <a:r>
              <a:rPr lang="tr-TR" dirty="0" err="1"/>
              <a:t>GitHub</a:t>
            </a:r>
            <a:r>
              <a:rPr lang="tr-TR" dirty="0"/>
              <a:t>, </a:t>
            </a:r>
            <a:r>
              <a:rPr lang="tr-TR" dirty="0" err="1"/>
              <a:t>GitLab</a:t>
            </a:r>
            <a:r>
              <a:rPr lang="tr-TR" dirty="0"/>
              <a:t>, </a:t>
            </a:r>
            <a:r>
              <a:rPr lang="tr-TR" dirty="0" err="1"/>
              <a:t>Zendesk</a:t>
            </a:r>
            <a:r>
              <a:rPr lang="tr-TR" dirty="0"/>
              <a:t>, vb</a:t>
            </a:r>
            <a:r>
              <a:rPr lang="tr-TR" dirty="0" smtClean="0"/>
              <a:t>.)</a:t>
            </a:r>
            <a:br>
              <a:rPr lang="tr-TR" dirty="0" smtClean="0"/>
            </a:br>
            <a:endParaRPr lang="tr-TR" dirty="0" smtClean="0"/>
          </a:p>
          <a:p>
            <a:r>
              <a:rPr lang="tr-TR" dirty="0" smtClean="0"/>
              <a:t>+</a:t>
            </a:r>
            <a:r>
              <a:rPr lang="tr-TR" dirty="0"/>
              <a:t>1000’den fazla eklenti.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 smtClean="0"/>
          </a:p>
          <a:p>
            <a:r>
              <a:rPr lang="tr-TR" dirty="0" smtClean="0"/>
              <a:t>Özelleştirilebilir </a:t>
            </a:r>
            <a:r>
              <a:rPr lang="tr-TR" dirty="0"/>
              <a:t>İş Akışları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 smtClean="0"/>
          </a:p>
          <a:p>
            <a:r>
              <a:rPr lang="tr-TR" dirty="0" smtClean="0"/>
              <a:t>Gelişmiş </a:t>
            </a:r>
            <a:r>
              <a:rPr lang="tr-TR" dirty="0"/>
              <a:t>takım iç görüleri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 smtClean="0"/>
          </a:p>
          <a:p>
            <a:r>
              <a:rPr lang="tr-TR" dirty="0" smtClean="0"/>
              <a:t>Raporlama Araçları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50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Eksileri;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Yeni başlayanlar için biraz karışık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b="1" dirty="0" smtClean="0"/>
          </a:p>
          <a:p>
            <a:r>
              <a:rPr lang="tr-TR" dirty="0" smtClean="0"/>
              <a:t>Rakiplerine </a:t>
            </a:r>
            <a:r>
              <a:rPr lang="tr-TR" dirty="0"/>
              <a:t>göre çok daha pahalı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70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Rakipleri;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i="1" dirty="0"/>
              <a:t> </a:t>
            </a:r>
            <a:r>
              <a:rPr lang="tr-TR" u="sng" dirty="0" err="1" smtClean="0"/>
              <a:t>Trello</a:t>
            </a:r>
            <a:r>
              <a:rPr lang="tr-TR" b="1" i="1" dirty="0"/>
              <a:t> </a:t>
            </a:r>
            <a:r>
              <a:rPr lang="tr-TR" dirty="0"/>
              <a:t>ve </a:t>
            </a:r>
            <a:r>
              <a:rPr lang="tr-TR" u="sng" dirty="0" err="1"/>
              <a:t>Intelij</a:t>
            </a:r>
            <a:r>
              <a:rPr lang="tr-TR" u="sng" dirty="0"/>
              <a:t> </a:t>
            </a:r>
            <a:r>
              <a:rPr lang="tr-TR" u="sng" dirty="0" err="1" smtClean="0"/>
              <a:t>Idea’nın</a:t>
            </a:r>
            <a:r>
              <a:rPr lang="tr-TR" u="sng" dirty="0" smtClean="0"/>
              <a:t> </a:t>
            </a:r>
            <a:r>
              <a:rPr lang="tr-TR" dirty="0"/>
              <a:t>yeni </a:t>
            </a:r>
            <a:r>
              <a:rPr lang="tr-TR" dirty="0" smtClean="0"/>
              <a:t>duyurduğu</a:t>
            </a:r>
            <a:r>
              <a:rPr lang="tr-TR" dirty="0"/>
              <a:t> </a:t>
            </a:r>
            <a:r>
              <a:rPr lang="tr-TR" u="sng" dirty="0" err="1" smtClean="0"/>
              <a:t>Youtrack</a:t>
            </a:r>
            <a:r>
              <a:rPr lang="tr-TR" dirty="0" smtClean="0"/>
              <a:t> uygulamaları.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74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Paket Ücretleri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7162800" cy="4351338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4" name="Resim 3"/>
          <p:cNvPicPr/>
          <p:nvPr/>
        </p:nvPicPr>
        <p:blipFill>
          <a:blip r:embed="rId2"/>
          <a:stretch>
            <a:fillRect/>
          </a:stretch>
        </p:blipFill>
        <p:spPr>
          <a:xfrm>
            <a:off x="2602523" y="1948290"/>
            <a:ext cx="6655777" cy="410600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51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49923" y="2114105"/>
            <a:ext cx="10515600" cy="1325563"/>
          </a:xfrm>
        </p:spPr>
        <p:txBody>
          <a:bodyPr/>
          <a:lstStyle/>
          <a:p>
            <a:pPr algn="ctr"/>
            <a:r>
              <a:rPr lang="tr-TR" dirty="0" smtClean="0"/>
              <a:t>Uygulama </a:t>
            </a:r>
            <a:r>
              <a:rPr lang="tr-TR" dirty="0" err="1" smtClean="0"/>
              <a:t>Arayüzü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47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46" y="5166365"/>
            <a:ext cx="4070472" cy="1596264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044803" y="10178"/>
            <a:ext cx="10515600" cy="1325563"/>
          </a:xfrm>
        </p:spPr>
        <p:txBody>
          <a:bodyPr/>
          <a:lstStyle/>
          <a:p>
            <a:r>
              <a:rPr lang="tr-TR" dirty="0" smtClean="0"/>
              <a:t>Üyelik Ekranı</a:t>
            </a:r>
            <a:endParaRPr lang="tr-TR" dirty="0"/>
          </a:p>
        </p:txBody>
      </p:sp>
      <p:pic>
        <p:nvPicPr>
          <p:cNvPr id="6" name="İçerik Yer Tutucusu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546579" y="1286435"/>
            <a:ext cx="7068504" cy="392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9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153</Words>
  <Application>Microsoft Office PowerPoint</Application>
  <PresentationFormat>Geniş ekran</PresentationFormat>
  <Paragraphs>32</Paragraphs>
  <Slides>18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 Teması</vt:lpstr>
      <vt:lpstr>Anıl Mert ÜNAL Hakan Faik AKSOY Sedat ŞANSAL</vt:lpstr>
      <vt:lpstr>JIRA Nedir?</vt:lpstr>
      <vt:lpstr>Amaçları;</vt:lpstr>
      <vt:lpstr>Artıları;</vt:lpstr>
      <vt:lpstr>Eksileri;</vt:lpstr>
      <vt:lpstr>Rakipleri;</vt:lpstr>
      <vt:lpstr>Paket Ücretleri</vt:lpstr>
      <vt:lpstr>Uygulama Arayüzü</vt:lpstr>
      <vt:lpstr>Üyelik Ekranı</vt:lpstr>
      <vt:lpstr>Kendini Tanıtma ve Rolünü Tanıtma</vt:lpstr>
      <vt:lpstr>Jira Proje Önerisi ve Proje Oluşturma</vt:lpstr>
      <vt:lpstr>Takım Oluşturma </vt:lpstr>
      <vt:lpstr>Projeye Davet Etme </vt:lpstr>
      <vt:lpstr>Yol Haritasının Oluşturulması</vt:lpstr>
      <vt:lpstr>Sprint Oluşturma ve Backlog Yönetimi</vt:lpstr>
      <vt:lpstr>Sprint Tarih Oluşturma</vt:lpstr>
      <vt:lpstr>Sprint Rollerin Belirlenmesi</vt:lpstr>
      <vt:lpstr>PowerPoint Sunusu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Anıl Mert ÜNAL Hakan Faik AKSOY Sedat ŞANSAL</dc:title>
  <dc:creator>"%username%"</dc:creator>
  <cp:lastModifiedBy>"%username%"</cp:lastModifiedBy>
  <cp:revision>15</cp:revision>
  <dcterms:created xsi:type="dcterms:W3CDTF">2022-03-24T10:15:56Z</dcterms:created>
  <dcterms:modified xsi:type="dcterms:W3CDTF">2022-03-24T11:34:48Z</dcterms:modified>
</cp:coreProperties>
</file>