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547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482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599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219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8529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738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345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225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317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670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761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35620DEC-02D9-473D-A240-FC5C57B0ADEF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0C6B6CA-AB7F-4538-93A3-B9E5F3C82CF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2183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5058508" y="5596235"/>
            <a:ext cx="2074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0070C0"/>
                </a:solidFill>
              </a:rPr>
              <a:t>İrem Sancar</a:t>
            </a:r>
          </a:p>
          <a:p>
            <a:pPr algn="ctr"/>
            <a:r>
              <a:rPr lang="tr-TR" dirty="0" smtClean="0">
                <a:solidFill>
                  <a:srgbClr val="0070C0"/>
                </a:solidFill>
              </a:rPr>
              <a:t>Emin Oğulcan Kan Nilsu Şah</a:t>
            </a:r>
            <a:endParaRPr lang="tr-T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5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latin typeface="Book Antiqua" panose="02040602050305030304" pitchFamily="18" charset="0"/>
              </a:rPr>
              <a:t>İşletme tüm işlerini </a:t>
            </a:r>
            <a:r>
              <a:rPr lang="tr-TR" sz="3200" dirty="0" err="1" smtClean="0">
                <a:latin typeface="Book Antiqua" panose="02040602050305030304" pitchFamily="18" charset="0"/>
              </a:rPr>
              <a:t>app</a:t>
            </a:r>
            <a:r>
              <a:rPr lang="tr-TR" sz="3200" dirty="0" smtClean="0">
                <a:latin typeface="Book Antiqua" panose="02040602050305030304" pitchFamily="18" charset="0"/>
              </a:rPr>
              <a:t> Exchange , force.com , salesforce.com kullanarak yürütülebilir mi?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 smtClean="0">
                <a:latin typeface="Book Antiqua" panose="02040602050305030304" pitchFamily="18" charset="0"/>
              </a:rPr>
              <a:t>İşletmenin bulut bilgi işlem yatırım ihtiyaçlarını karşılayabilmek için Google veya Amazon kadar gelir elde edebileceği ve bulut bilgi işlem yatırımlarının geri dönüşü açık değildir.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9031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err="1" smtClean="0">
                <a:latin typeface="Book Antiqua" panose="02040602050305030304" pitchFamily="18" charset="0"/>
              </a:rPr>
              <a:t>Salesforce</a:t>
            </a:r>
            <a:r>
              <a:rPr lang="tr-TR" sz="3200" dirty="0" smtClean="0">
                <a:latin typeface="Book Antiqua" panose="02040602050305030304" pitchFamily="18" charset="0"/>
              </a:rPr>
              <a:t> Nedir?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94957" y="2180492"/>
            <a:ext cx="9784080" cy="420624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Book Antiqua" panose="02040602050305030304" pitchFamily="18" charset="0"/>
              </a:rPr>
              <a:t>Eski </a:t>
            </a:r>
            <a:r>
              <a:rPr lang="tr-TR" sz="2400" dirty="0" err="1" smtClean="0">
                <a:latin typeface="Book Antiqua" panose="02040602050305030304" pitchFamily="18" charset="0"/>
              </a:rPr>
              <a:t>Oracle</a:t>
            </a:r>
            <a:r>
              <a:rPr lang="tr-TR" sz="2400" dirty="0" smtClean="0">
                <a:latin typeface="Book Antiqua" panose="02040602050305030304" pitchFamily="18" charset="0"/>
              </a:rPr>
              <a:t> yöneticisi Mark </a:t>
            </a:r>
            <a:r>
              <a:rPr lang="tr-TR" sz="2400" dirty="0" err="1" smtClean="0">
                <a:latin typeface="Book Antiqua" panose="02040602050305030304" pitchFamily="18" charset="0"/>
              </a:rPr>
              <a:t>Benioff</a:t>
            </a:r>
            <a:r>
              <a:rPr lang="tr-TR" sz="2400" dirty="0" smtClean="0">
                <a:latin typeface="Book Antiqua" panose="02040602050305030304" pitchFamily="18" charset="0"/>
              </a:rPr>
              <a:t> tarafından 99’da kurulan bulut bilişim hizmetidir.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Book Antiqua" panose="02040602050305030304" pitchFamily="18" charset="0"/>
              </a:rPr>
              <a:t>360 derede müşteri görünümü sunan bir platformdur.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Book Antiqua" panose="02040602050305030304" pitchFamily="18" charset="0"/>
              </a:rPr>
              <a:t>150.000 + şirket </a:t>
            </a:r>
            <a:r>
              <a:rPr lang="tr-TR" sz="2400" dirty="0" err="1" smtClean="0">
                <a:latin typeface="Book Antiqua" panose="02040602050305030304" pitchFamily="18" charset="0"/>
              </a:rPr>
              <a:t>Salesforce</a:t>
            </a:r>
            <a:r>
              <a:rPr lang="tr-TR" sz="2400" dirty="0" smtClean="0">
                <a:latin typeface="Book Antiqua" panose="02040602050305030304" pitchFamily="18" charset="0"/>
              </a:rPr>
              <a:t> kullanıyor.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Book Antiqua" panose="02040602050305030304" pitchFamily="18" charset="0"/>
              </a:rPr>
              <a:t>İlk 50’de.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Book Antiqua" panose="02040602050305030304" pitchFamily="18" charset="0"/>
              </a:rPr>
              <a:t>2.1 milyon abone, 82.400 kurumsal müşteri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2400" dirty="0" err="1">
                <a:latin typeface="Book Antiqua" panose="02040602050305030304" pitchFamily="18" charset="0"/>
              </a:rPr>
              <a:t>Salesforce</a:t>
            </a:r>
            <a:r>
              <a:rPr lang="tr-TR" sz="2400" dirty="0">
                <a:latin typeface="Book Antiqua" panose="02040602050305030304" pitchFamily="18" charset="0"/>
              </a:rPr>
              <a:t> müşteri ilişkileri yönetimi ve her türlü uygulama yazılımı satın alarak bilgisayarlara kurmak yerine internet üzerinden finansal olarak kiralanabilen bir hizmet olarak sağlanmaktadır.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tr-TR" sz="2400" dirty="0">
              <a:latin typeface="Book Antiqua" panose="02040602050305030304" pitchFamily="18" charset="0"/>
            </a:endParaRPr>
          </a:p>
        </p:txBody>
      </p:sp>
      <p:pic>
        <p:nvPicPr>
          <p:cNvPr id="1026" name="Picture 2" descr="Salesforce Says '9-To-5 Workday Is Dead' And Employees Will Only Come Into  The Office One To Three Days A We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970" y="2757267"/>
            <a:ext cx="3228536" cy="215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5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latin typeface="Book Antiqua" panose="02040602050305030304" pitchFamily="18" charset="0"/>
              </a:rPr>
              <a:t>Salesforce.com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02919" y="2546252"/>
            <a:ext cx="9784080" cy="4206240"/>
          </a:xfrm>
        </p:spPr>
        <p:txBody>
          <a:bodyPr>
            <a:normAutofit/>
          </a:bodyPr>
          <a:lstStyle/>
          <a:p>
            <a:r>
              <a:rPr lang="tr-TR" sz="2800" dirty="0" smtClean="0">
                <a:latin typeface="Book Antiqua" panose="02040602050305030304" pitchFamily="18" charset="0"/>
              </a:rPr>
              <a:t>Abonelerin sürdürmek, </a:t>
            </a:r>
            <a:r>
              <a:rPr lang="tr-TR" sz="2800" dirty="0">
                <a:latin typeface="Book Antiqua" panose="02040602050305030304" pitchFamily="18" charset="0"/>
              </a:rPr>
              <a:t>ölçeklendirmek, satın almak için donanıma gerek </a:t>
            </a:r>
            <a:r>
              <a:rPr lang="tr-TR" sz="2800" dirty="0" smtClean="0">
                <a:latin typeface="Book Antiqua" panose="02040602050305030304" pitchFamily="18" charset="0"/>
              </a:rPr>
              <a:t>yoktur.</a:t>
            </a:r>
          </a:p>
          <a:p>
            <a:r>
              <a:rPr lang="tr-TR" sz="2800" dirty="0">
                <a:latin typeface="Book Antiqua" panose="02040602050305030304" pitchFamily="18" charset="0"/>
              </a:rPr>
              <a:t>İşletim sistemi veri tabanı sunucusu veya uygulama </a:t>
            </a:r>
            <a:r>
              <a:rPr lang="tr-TR" sz="2800">
                <a:latin typeface="Book Antiqua" panose="02040602050305030304" pitchFamily="18" charset="0"/>
              </a:rPr>
              <a:t>sunucusu </a:t>
            </a:r>
            <a:r>
              <a:rPr lang="tr-TR" sz="2800" smtClean="0">
                <a:latin typeface="Book Antiqua" panose="02040602050305030304" pitchFamily="18" charset="0"/>
              </a:rPr>
              <a:t>kurmaya, danışmana </a:t>
            </a:r>
            <a:r>
              <a:rPr lang="tr-TR" sz="2800" dirty="0">
                <a:latin typeface="Book Antiqua" panose="02040602050305030304" pitchFamily="18" charset="0"/>
              </a:rPr>
              <a:t>ve çalışana ihtiyaç </a:t>
            </a:r>
            <a:r>
              <a:rPr lang="tr-TR" sz="2800" dirty="0" smtClean="0">
                <a:latin typeface="Book Antiqua" panose="02040602050305030304" pitchFamily="18" charset="0"/>
              </a:rPr>
              <a:t>yoktur</a:t>
            </a:r>
          </a:p>
          <a:p>
            <a:r>
              <a:rPr lang="tr-TR" sz="2800" dirty="0" smtClean="0">
                <a:latin typeface="Book Antiqua" panose="02040602050305030304" pitchFamily="18" charset="0"/>
              </a:rPr>
              <a:t>Uygulamalar 1 aydan kısa ve en fazla 3 ay sürer.</a:t>
            </a:r>
            <a:endParaRPr lang="tr-TR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latin typeface="Book Antiqua" panose="02040602050305030304" pitchFamily="18" charset="0"/>
              </a:rPr>
              <a:t>Rakipler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02919" y="2067952"/>
            <a:ext cx="9784080" cy="3727937"/>
          </a:xfrm>
        </p:spPr>
        <p:txBody>
          <a:bodyPr>
            <a:normAutofit lnSpcReduction="10000"/>
          </a:bodyPr>
          <a:lstStyle/>
          <a:p>
            <a:r>
              <a:rPr lang="tr-TR" sz="2800" dirty="0" smtClean="0">
                <a:latin typeface="Book Antiqua" panose="02040602050305030304" pitchFamily="18" charset="0"/>
              </a:rPr>
              <a:t>Microsoft</a:t>
            </a:r>
          </a:p>
          <a:p>
            <a:r>
              <a:rPr lang="tr-TR" sz="2800" dirty="0" smtClean="0">
                <a:latin typeface="Book Antiqua" panose="02040602050305030304" pitchFamily="18" charset="0"/>
              </a:rPr>
              <a:t>SAP</a:t>
            </a:r>
          </a:p>
          <a:p>
            <a:r>
              <a:rPr lang="tr-TR" sz="2800" dirty="0" err="1" smtClean="0">
                <a:latin typeface="Book Antiqua" panose="02040602050305030304" pitchFamily="18" charset="0"/>
              </a:rPr>
              <a:t>Oracle</a:t>
            </a:r>
            <a:endParaRPr lang="tr-TR" sz="2800" dirty="0" smtClean="0">
              <a:latin typeface="Book Antiqua" panose="02040602050305030304" pitchFamily="18" charset="0"/>
            </a:endParaRPr>
          </a:p>
          <a:p>
            <a:endParaRPr lang="tr-TR" sz="2800" dirty="0">
              <a:latin typeface="Book Antiqua" panose="02040602050305030304" pitchFamily="18" charset="0"/>
            </a:endParaRPr>
          </a:p>
          <a:p>
            <a:r>
              <a:rPr lang="tr-TR" sz="2800" dirty="0" err="1" smtClean="0">
                <a:latin typeface="Book Antiqua" panose="02040602050305030304" pitchFamily="18" charset="0"/>
              </a:rPr>
              <a:t>Netsuite</a:t>
            </a:r>
            <a:endParaRPr lang="tr-TR" sz="2800" dirty="0" smtClean="0">
              <a:latin typeface="Book Antiqua" panose="02040602050305030304" pitchFamily="18" charset="0"/>
            </a:endParaRPr>
          </a:p>
          <a:p>
            <a:r>
              <a:rPr lang="tr-TR" sz="2800" dirty="0" smtClean="0">
                <a:latin typeface="Book Antiqua" panose="02040602050305030304" pitchFamily="18" charset="0"/>
              </a:rPr>
              <a:t>Salesboom.com</a:t>
            </a:r>
          </a:p>
          <a:p>
            <a:r>
              <a:rPr lang="tr-TR" sz="2800" dirty="0" smtClean="0">
                <a:latin typeface="Book Antiqua" panose="02040602050305030304" pitchFamily="18" charset="0"/>
              </a:rPr>
              <a:t>Rightnow.com</a:t>
            </a:r>
          </a:p>
          <a:p>
            <a:endParaRPr lang="tr-TR" sz="2800" dirty="0">
              <a:latin typeface="Book Antiqua" panose="02040602050305030304" pitchFamily="18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919" y="2208629"/>
            <a:ext cx="2022817" cy="2022817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825" y="4356405"/>
            <a:ext cx="26574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err="1">
                <a:latin typeface="Book Antiqua" panose="02040602050305030304" pitchFamily="18" charset="0"/>
              </a:rPr>
              <a:t>SAP’nin</a:t>
            </a:r>
            <a:r>
              <a:rPr lang="tr-TR" sz="2800" dirty="0">
                <a:latin typeface="Book Antiqua" panose="02040602050305030304" pitchFamily="18" charset="0"/>
              </a:rPr>
              <a:t> pazar pazı </a:t>
            </a:r>
            <a:r>
              <a:rPr lang="tr-TR" sz="2800" dirty="0" err="1">
                <a:latin typeface="Book Antiqua" panose="02040602050305030304" pitchFamily="18" charset="0"/>
              </a:rPr>
              <a:t>Salesforce’un</a:t>
            </a:r>
            <a:r>
              <a:rPr lang="tr-TR" sz="2800" dirty="0">
                <a:latin typeface="Book Antiqua" panose="02040602050305030304" pitchFamily="18" charset="0"/>
              </a:rPr>
              <a:t> dört katı kadar </a:t>
            </a:r>
            <a:r>
              <a:rPr lang="tr-TR" sz="2800" dirty="0" smtClean="0">
                <a:latin typeface="Book Antiqua" panose="02040602050305030304" pitchFamily="18" charset="0"/>
              </a:rPr>
              <a:t>büyüktür.</a:t>
            </a:r>
            <a:endParaRPr lang="tr-TR" sz="2800" dirty="0">
              <a:latin typeface="Book Antiqua" panose="02040602050305030304" pitchFamily="18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239" y="3018692"/>
            <a:ext cx="5412216" cy="274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latin typeface="Book Antiqua" panose="02040602050305030304" pitchFamily="18" charset="0"/>
              </a:rPr>
              <a:t>Salesforce.com bulut bilgi işlemi nasıl kullanmaktadır?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 err="1">
                <a:latin typeface="Book Antiqua" panose="02040602050305030304" pitchFamily="18" charset="0"/>
              </a:rPr>
              <a:t>Salesforce</a:t>
            </a:r>
            <a:r>
              <a:rPr lang="tr-TR" sz="2800" dirty="0">
                <a:latin typeface="Book Antiqua" panose="02040602050305030304" pitchFamily="18" charset="0"/>
              </a:rPr>
              <a:t> müşteri ilişkileri yönetimi ve her türlü uygulama yazılımı satın alarak bilgisayarlara kurmak yerine internet üzerinden finansal olarak kiralanabilen bir hizmet olarak sağlanmaktadır.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2185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02919" y="308058"/>
            <a:ext cx="9629204" cy="1484877"/>
          </a:xfrm>
        </p:spPr>
        <p:txBody>
          <a:bodyPr>
            <a:normAutofit/>
          </a:bodyPr>
          <a:lstStyle/>
          <a:p>
            <a:r>
              <a:rPr lang="tr-TR" sz="3200" dirty="0" smtClean="0">
                <a:latin typeface="Book Antiqua" panose="02040602050305030304" pitchFamily="18" charset="0"/>
              </a:rPr>
              <a:t>Büyümeye devam etmesiyle </a:t>
            </a:r>
            <a:r>
              <a:rPr lang="tr-TR" sz="3200" dirty="0" err="1" smtClean="0">
                <a:latin typeface="Book Antiqua" panose="02040602050305030304" pitchFamily="18" charset="0"/>
              </a:rPr>
              <a:t>salesforce’un</a:t>
            </a:r>
            <a:r>
              <a:rPr lang="tr-TR" sz="3200" dirty="0" smtClean="0">
                <a:latin typeface="Book Antiqua" panose="02040602050305030304" pitchFamily="18" charset="0"/>
              </a:rPr>
              <a:t> karşılaştığı sorunlar nelerdir , nasıl başa çıkabilir?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>
                <a:latin typeface="Book Antiqua" panose="02040602050305030304" pitchFamily="18" charset="0"/>
              </a:rPr>
              <a:t>Hem geleneksel hem endüstri liderlerinden ve hem de </a:t>
            </a:r>
            <a:r>
              <a:rPr lang="tr-TR" sz="2800" dirty="0" err="1">
                <a:latin typeface="Book Antiqua" panose="02040602050305030304" pitchFamily="18" charset="0"/>
              </a:rPr>
              <a:t>S</a:t>
            </a:r>
            <a:r>
              <a:rPr lang="tr-TR" sz="2800" dirty="0" err="1" smtClean="0">
                <a:latin typeface="Book Antiqua" panose="02040602050305030304" pitchFamily="18" charset="0"/>
              </a:rPr>
              <a:t>alesforce’un</a:t>
            </a:r>
            <a:r>
              <a:rPr lang="tr-TR" sz="2800" dirty="0" smtClean="0">
                <a:latin typeface="Book Antiqua" panose="02040602050305030304" pitchFamily="18" charset="0"/>
              </a:rPr>
              <a:t> başarısını tekrar etmeyi ümit eden yeni girişimcilerden dolayı büyüyen rekabetten doğacaktır.</a:t>
            </a:r>
          </a:p>
          <a:p>
            <a:r>
              <a:rPr lang="tr-TR" sz="2800" dirty="0" smtClean="0">
                <a:latin typeface="Book Antiqua" panose="02040602050305030304" pitchFamily="18" charset="0"/>
              </a:rPr>
              <a:t>Sap </a:t>
            </a:r>
            <a:r>
              <a:rPr lang="tr-TR" sz="2800" dirty="0" err="1" smtClean="0">
                <a:latin typeface="Book Antiqua" panose="02040602050305030304" pitchFamily="18" charset="0"/>
              </a:rPr>
              <a:t>ın</a:t>
            </a:r>
            <a:r>
              <a:rPr lang="tr-TR" sz="2800" dirty="0" smtClean="0">
                <a:latin typeface="Book Antiqua" panose="02040602050305030304" pitchFamily="18" charset="0"/>
              </a:rPr>
              <a:t> Pazar payı </a:t>
            </a:r>
            <a:r>
              <a:rPr lang="tr-TR" sz="2800" dirty="0" err="1" smtClean="0">
                <a:latin typeface="Book Antiqua" panose="02040602050305030304" pitchFamily="18" charset="0"/>
              </a:rPr>
              <a:t>Salesfocenin</a:t>
            </a:r>
            <a:r>
              <a:rPr lang="tr-TR" sz="2800" dirty="0" smtClean="0">
                <a:latin typeface="Book Antiqua" panose="02040602050305030304" pitchFamily="18" charset="0"/>
              </a:rPr>
              <a:t> 4 katı büyüktür. IBM’in 9000 yazılım işletmesini kapsayan ve kendi uygulamalarını kullanan müşteri tabanının </a:t>
            </a:r>
            <a:r>
              <a:rPr lang="tr-TR" sz="2800" dirty="0" err="1">
                <a:latin typeface="Book Antiqua" panose="02040602050305030304" pitchFamily="18" charset="0"/>
              </a:rPr>
              <a:t>S</a:t>
            </a:r>
            <a:r>
              <a:rPr lang="tr-TR" sz="2800" dirty="0" err="1" smtClean="0">
                <a:latin typeface="Book Antiqua" panose="02040602050305030304" pitchFamily="18" charset="0"/>
              </a:rPr>
              <a:t>alesforce</a:t>
            </a:r>
            <a:r>
              <a:rPr lang="tr-TR" sz="2800" dirty="0" smtClean="0">
                <a:latin typeface="Book Antiqua" panose="02040602050305030304" pitchFamily="18" charset="0"/>
              </a:rPr>
              <a:t> yerine IBM’in önerdiği yazılım çözümünü seçme olasılığı daha yüksektir</a:t>
            </a:r>
          </a:p>
          <a:p>
            <a:r>
              <a:rPr lang="tr-TR" sz="2800" dirty="0" smtClean="0">
                <a:latin typeface="Book Antiqua" panose="02040602050305030304" pitchFamily="18" charset="0"/>
              </a:rPr>
              <a:t>Güven problemi ve uzaktan idare edebileceklerini kanıtlamalı kendini sürekli güncellemelidir.</a:t>
            </a:r>
            <a:endParaRPr lang="tr-TR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18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latin typeface="Book Antiqua" panose="02040602050305030304" pitchFamily="18" charset="0"/>
              </a:rPr>
              <a:t>NE TÜR İŞLETMELER SALESFORCE’A GEÇEREK FAYDA SAĞLAYACAKLARDIR , neden?</a:t>
            </a:r>
            <a:endParaRPr lang="tr-TR" sz="3200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err="1" smtClean="0">
                <a:latin typeface="Book Antiqua" panose="02040602050305030304" pitchFamily="18" charset="0"/>
              </a:rPr>
              <a:t>RehabCare</a:t>
            </a:r>
            <a:r>
              <a:rPr lang="tr-TR" sz="2800" dirty="0" smtClean="0">
                <a:latin typeface="Book Antiqua" panose="02040602050305030304" pitchFamily="18" charset="0"/>
              </a:rPr>
              <a:t> ulusal tıbbi rehabilitasyon  hizmet sağlayıcı klinikler için hasta kabul uygulaması için </a:t>
            </a:r>
            <a:r>
              <a:rPr lang="tr-TR" sz="2800" dirty="0" err="1" smtClean="0">
                <a:latin typeface="Book Antiqua" panose="02040602050305030304" pitchFamily="18" charset="0"/>
              </a:rPr>
              <a:t>iPhone</a:t>
            </a:r>
            <a:r>
              <a:rPr lang="tr-TR" sz="2800" dirty="0" smtClean="0">
                <a:latin typeface="Book Antiqua" panose="02040602050305030304" pitchFamily="18" charset="0"/>
              </a:rPr>
              <a:t> mobil uygulaması yapmak için force.com kullanmıştır. Şuan 400 klinik çalışanı bu uygulamayı kullanmaktadır.</a:t>
            </a:r>
          </a:p>
          <a:p>
            <a:r>
              <a:rPr lang="tr-TR" sz="2800" dirty="0" smtClean="0">
                <a:latin typeface="Book Antiqua" panose="02040602050305030304" pitchFamily="18" charset="0"/>
              </a:rPr>
              <a:t>Author Solutions adlı işletme uygulama sunmak amaçlı operasyonlarını yürütmek için force.com kullanmaktadır.</a:t>
            </a:r>
            <a:endParaRPr lang="tr-TR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1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Book Antiqua" panose="02040602050305030304" pitchFamily="18" charset="0"/>
              </a:rPr>
              <a:t>Kendi işletmenizde salesforce.com kullanımına karar vermek için hangi faktörleri dikkate alırsınız?</a:t>
            </a:r>
            <a:endParaRPr lang="tr-TR" dirty="0">
              <a:latin typeface="Book Antiqua" panose="0204060205030503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>
                <a:latin typeface="Book Antiqua" panose="02040602050305030304" pitchFamily="18" charset="0"/>
              </a:rPr>
              <a:t>Müşterilerine sistem güvenirliği ve bilgisayar </a:t>
            </a:r>
            <a:r>
              <a:rPr lang="tr-TR" sz="2800" dirty="0" smtClean="0">
                <a:latin typeface="Book Antiqua" panose="02040602050305030304" pitchFamily="18" charset="0"/>
              </a:rPr>
              <a:t>uygulamalarının </a:t>
            </a:r>
            <a:r>
              <a:rPr lang="tr-TR" sz="2800" dirty="0" smtClean="0">
                <a:latin typeface="Book Antiqua" panose="02040602050305030304" pitchFamily="18" charset="0"/>
              </a:rPr>
              <a:t>çevrimdışı çalışarak sisteme bağlanmalarına olanak sağlayan yazılım araçları sağlanmaktadır.</a:t>
            </a:r>
            <a:endParaRPr lang="tr-TR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13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Şeritli">
  <a:themeElements>
    <a:clrScheme name="Şeritli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Şeritli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Şeritli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TM03090430[[fn=Şeritli]]</Template>
  <TotalTime>57</TotalTime>
  <Words>347</Words>
  <Application>Microsoft Office PowerPoint</Application>
  <PresentationFormat>Geniş ekran</PresentationFormat>
  <Paragraphs>35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5" baseType="lpstr">
      <vt:lpstr>Arial</vt:lpstr>
      <vt:lpstr>Book Antiqua</vt:lpstr>
      <vt:lpstr>Corbel</vt:lpstr>
      <vt:lpstr>Wingdings</vt:lpstr>
      <vt:lpstr>Şeritli</vt:lpstr>
      <vt:lpstr>PowerPoint Sunusu</vt:lpstr>
      <vt:lpstr>Salesforce Nedir?</vt:lpstr>
      <vt:lpstr>Salesforce.com</vt:lpstr>
      <vt:lpstr>Rakipler</vt:lpstr>
      <vt:lpstr>PowerPoint Sunusu</vt:lpstr>
      <vt:lpstr>Salesforce.com bulut bilgi işlemi nasıl kullanmaktadır?</vt:lpstr>
      <vt:lpstr>Büyümeye devam etmesiyle salesforce’un karşılaştığı sorunlar nelerdir , nasıl başa çıkabilir?</vt:lpstr>
      <vt:lpstr>NE TÜR İŞLETMELER SALESFORCE’A GEÇEREK FAYDA SAĞLAYACAKLARDIR , neden?</vt:lpstr>
      <vt:lpstr>Kendi işletmenizde salesforce.com kullanımına karar vermek için hangi faktörleri dikkate alırsınız?</vt:lpstr>
      <vt:lpstr>İşletme tüm işlerini app Exchange , force.com , salesforce.com kullanarak yürütülebilir mi?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"%username%"</dc:creator>
  <cp:lastModifiedBy>"%username%"</cp:lastModifiedBy>
  <cp:revision>7</cp:revision>
  <dcterms:created xsi:type="dcterms:W3CDTF">2022-04-07T11:19:17Z</dcterms:created>
  <dcterms:modified xsi:type="dcterms:W3CDTF">2022-04-07T12:19:00Z</dcterms:modified>
</cp:coreProperties>
</file>