
<file path=[Content_Types].xml><?xml version="1.0" encoding="utf-8"?>
<Types xmlns="http://schemas.openxmlformats.org/package/2006/content-types">
  <Default Extension="jfif" ContentType="image/j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8DDF500-8D15-4902-841D-FDD82E9F2140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A15FE4A-B3F0-4B29-900F-BAC1FA56950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83459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F500-8D15-4902-841D-FDD82E9F2140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FE4A-B3F0-4B29-900F-BAC1FA56950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35670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8DDF500-8D15-4902-841D-FDD82E9F2140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A15FE4A-B3F0-4B29-900F-BAC1FA56950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18567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F500-8D15-4902-841D-FDD82E9F2140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EA15FE4A-B3F0-4B29-900F-BAC1FA56950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76192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8DDF500-8D15-4902-841D-FDD82E9F2140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A15FE4A-B3F0-4B29-900F-BAC1FA56950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03795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F500-8D15-4902-841D-FDD82E9F2140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FE4A-B3F0-4B29-900F-BAC1FA56950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8666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F500-8D15-4902-841D-FDD82E9F2140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FE4A-B3F0-4B29-900F-BAC1FA56950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47760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F500-8D15-4902-841D-FDD82E9F2140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FE4A-B3F0-4B29-900F-BAC1FA56950C}" type="slidenum">
              <a:rPr lang="tr-TR" smtClean="0"/>
              <a:t>‹#›</a:t>
            </a:fld>
            <a:endParaRPr lang="tr-TR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5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F500-8D15-4902-841D-FDD82E9F2140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FE4A-B3F0-4B29-900F-BAC1FA56950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62235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8DDF500-8D15-4902-841D-FDD82E9F2140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A15FE4A-B3F0-4B29-900F-BAC1FA56950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15966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F500-8D15-4902-841D-FDD82E9F2140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FE4A-B3F0-4B29-900F-BAC1FA56950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94170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48DDF500-8D15-4902-841D-FDD82E9F2140}" type="datetimeFigureOut">
              <a:rPr lang="tr-TR" smtClean="0"/>
              <a:t>7.04.2022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EA15FE4A-B3F0-4B29-900F-BAC1FA56950C}" type="slidenum">
              <a:rPr lang="tr-TR" smtClean="0"/>
              <a:t>‹#›</a:t>
            </a:fld>
            <a:endParaRPr lang="tr-TR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56322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7" r:id="rId1"/>
    <p:sldLayoutId id="2147484028" r:id="rId2"/>
    <p:sldLayoutId id="2147484029" r:id="rId3"/>
    <p:sldLayoutId id="2147484030" r:id="rId4"/>
    <p:sldLayoutId id="2147484031" r:id="rId5"/>
    <p:sldLayoutId id="2147484032" r:id="rId6"/>
    <p:sldLayoutId id="2147484033" r:id="rId7"/>
    <p:sldLayoutId id="2147484034" r:id="rId8"/>
    <p:sldLayoutId id="2147484035" r:id="rId9"/>
    <p:sldLayoutId id="2147484036" r:id="rId10"/>
    <p:sldLayoutId id="214748403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153960" y="1127995"/>
            <a:ext cx="9848013" cy="1870088"/>
          </a:xfrm>
        </p:spPr>
        <p:txBody>
          <a:bodyPr>
            <a:normAutofit fontScale="90000"/>
          </a:bodyPr>
          <a:lstStyle/>
          <a:p>
            <a:pPr algn="ctr"/>
            <a:r>
              <a:rPr lang="tr-TR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r-TR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r-TR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tr-TR" sz="6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BULUT NE KADAR              GÜVENLİ?</a:t>
            </a:r>
            <a:endParaRPr lang="tr-TR" sz="6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5" name="Metin kutusu 4"/>
          <p:cNvSpPr txBox="1"/>
          <p:nvPr/>
        </p:nvSpPr>
        <p:spPr>
          <a:xfrm>
            <a:off x="1490597" y="3920647"/>
            <a:ext cx="89435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HAKAN FAİK AKSOY</a:t>
            </a:r>
          </a:p>
          <a:p>
            <a:r>
              <a:rPr lang="tr-TR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CEREN BÜYÜK </a:t>
            </a:r>
          </a:p>
          <a:p>
            <a:r>
              <a:rPr lang="tr-TR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SELENAY ÖZALTIN</a:t>
            </a:r>
            <a:endParaRPr lang="tr-TR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52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Nasıl Başladı?</a:t>
            </a:r>
            <a:endParaRPr lang="tr-TR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İçerik Yer Tutucusu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803" y="2292855"/>
            <a:ext cx="1905000" cy="1905000"/>
          </a:xfrm>
        </p:spPr>
      </p:pic>
      <p:pic>
        <p:nvPicPr>
          <p:cNvPr id="7" name="İçerik Yer Tutucusu 4"/>
          <p:cNvPicPr>
            <a:picLocks noChangeAspect="1"/>
          </p:cNvPicPr>
          <p:nvPr/>
        </p:nvPicPr>
        <p:blipFill rotWithShape="1">
          <a:blip r:embed="rId3"/>
          <a:srcRect r="2920"/>
          <a:stretch/>
        </p:blipFill>
        <p:spPr>
          <a:xfrm>
            <a:off x="6225037" y="2292855"/>
            <a:ext cx="5385771" cy="3123254"/>
          </a:xfrm>
          <a:prstGeom prst="rect">
            <a:avLst/>
          </a:prstGeom>
        </p:spPr>
      </p:pic>
      <p:sp>
        <p:nvSpPr>
          <p:cNvPr id="11" name="Sağ Ok 10"/>
          <p:cNvSpPr/>
          <p:nvPr/>
        </p:nvSpPr>
        <p:spPr>
          <a:xfrm>
            <a:off x="4126111" y="3482236"/>
            <a:ext cx="1660914" cy="7156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2" name="Resim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836" y="3645074"/>
            <a:ext cx="5007565" cy="2816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11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 KADAR GÜVENLİ?</a:t>
            </a:r>
            <a:endParaRPr lang="tr-TR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Resim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349" y="3590179"/>
            <a:ext cx="4106966" cy="2053483"/>
          </a:xfrm>
          <a:prstGeom prst="rect">
            <a:avLst/>
          </a:prstGeom>
        </p:spPr>
      </p:pic>
      <p:pic>
        <p:nvPicPr>
          <p:cNvPr id="21" name="Resim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1436" y="1846952"/>
            <a:ext cx="4553368" cy="3027990"/>
          </a:xfrm>
          <a:prstGeom prst="rect">
            <a:avLst/>
          </a:prstGeom>
        </p:spPr>
      </p:pic>
      <p:pic>
        <p:nvPicPr>
          <p:cNvPr id="14" name="İçerik Yer Tutucusu 1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646" y="3894111"/>
            <a:ext cx="2790593" cy="2501072"/>
          </a:xfrm>
        </p:spPr>
      </p:pic>
      <p:pic>
        <p:nvPicPr>
          <p:cNvPr id="16" name="Resim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0880" y="2039063"/>
            <a:ext cx="6082605" cy="1905883"/>
          </a:xfrm>
          <a:prstGeom prst="rect">
            <a:avLst/>
          </a:prstGeom>
        </p:spPr>
      </p:pic>
      <p:pic>
        <p:nvPicPr>
          <p:cNvPr id="25" name="Resim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993" y="3649057"/>
            <a:ext cx="3441291" cy="1935726"/>
          </a:xfrm>
          <a:prstGeom prst="rect">
            <a:avLst/>
          </a:prstGeom>
        </p:spPr>
      </p:pic>
      <p:pic>
        <p:nvPicPr>
          <p:cNvPr id="24" name="Resim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038" y="4527462"/>
            <a:ext cx="5677971" cy="3211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70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ÖRNEK VERMEK İSTERSEK;</a:t>
            </a:r>
            <a:endParaRPr lang="tr-TR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674" y="2216098"/>
            <a:ext cx="11029950" cy="3358199"/>
          </a:xfrm>
        </p:spPr>
      </p:pic>
    </p:spTree>
    <p:extLst>
      <p:ext uri="{BB962C8B-B14F-4D97-AF65-F5344CB8AC3E}">
        <p14:creationId xmlns:p14="http://schemas.microsoft.com/office/powerpoint/2010/main" val="137168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Hangi SAĞLAYICIYI TERCİH ETMELİYİZ</a:t>
            </a:r>
            <a:endParaRPr lang="tr-TR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127" y="1932249"/>
            <a:ext cx="4441340" cy="2960893"/>
          </a:xfr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455" y="3206161"/>
            <a:ext cx="5998155" cy="3373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65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6" name="İçerik Yer Tutucusu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700" y="2967644"/>
            <a:ext cx="5276814" cy="2661644"/>
          </a:xfr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23" y="2785625"/>
            <a:ext cx="4072753" cy="2738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19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Örnek olay soruları</a:t>
            </a:r>
            <a:endParaRPr lang="tr-TR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069992"/>
          </a:xfrm>
        </p:spPr>
        <p:txBody>
          <a:bodyPr>
            <a:normAutofit/>
          </a:bodyPr>
          <a:lstStyle/>
          <a:p>
            <a:r>
              <a:rPr lang="tr-T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1.Bu örnek olayda hangi güvenlik ve kontrol sorunları ele alınmıştır?</a:t>
            </a:r>
          </a:p>
          <a:p>
            <a:r>
              <a:rPr lang="tr-T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2.Hangi kişiler, örgütler ve teknoloji unsurları bu sorunlara katkıda bulunabilir?</a:t>
            </a:r>
          </a:p>
          <a:p>
            <a:r>
              <a:rPr lang="tr-T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3.Bulut bilgi işlem ne kadar güvenli? </a:t>
            </a:r>
          </a:p>
          <a:p>
            <a:r>
              <a:rPr lang="tr-T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4.Siz işletmenizin enformasyon sistemleri bölümünün sorumlusu olsaydınız, muhtemel satıcılarınızla hangi hususları açığa kavuşturursunuz?</a:t>
            </a:r>
          </a:p>
          <a:p>
            <a:r>
              <a:rPr lang="tr-T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5.İşletme sistemlerinizi bir bulut bilgi işlem sağlayıcısına emanet eder miydiniz?   Neden?</a:t>
            </a:r>
            <a:endParaRPr lang="tr-T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91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UYGULAMADA YBS SORULARI</a:t>
            </a:r>
            <a:endParaRPr lang="tr-TR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1.Salesforce.com’un güvenlik koşullarını açıklayınız. Bunlar ne kadar işe yarar?</a:t>
            </a:r>
          </a:p>
          <a:p>
            <a:r>
              <a:rPr lang="tr-T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2.Abone işletmeleri güvenliği arttırmak için neler yapabileceğini açıklayınız. Bu kılavuzlar ne kadar yararlıdır?</a:t>
            </a:r>
          </a:p>
          <a:p>
            <a:r>
              <a:rPr lang="tr-T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3.Bir işletmeyi yönetirken </a:t>
            </a:r>
            <a:r>
              <a:rPr lang="tr-T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salesforce.com’un</a:t>
            </a:r>
            <a:r>
              <a:rPr lang="tr-T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talep üzerine hizmetini kullanırken kendinizi güvende hisseder misiniz? Neden?</a:t>
            </a:r>
          </a:p>
          <a:p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01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TEŞEKKÜRLER</a:t>
            </a:r>
            <a:endParaRPr lang="tr-TR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24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 Payı">
  <a:themeElements>
    <a:clrScheme name="Kar Payı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Kar Payı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Kar Payı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TM03457464[[fn=Kar Payı]]</Template>
  <TotalTime>70</TotalTime>
  <Words>135</Words>
  <Application>Microsoft Office PowerPoint</Application>
  <PresentationFormat>Geniş ekran</PresentationFormat>
  <Paragraphs>19</Paragraphs>
  <Slides>9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3" baseType="lpstr">
      <vt:lpstr>Gill Sans MT</vt:lpstr>
      <vt:lpstr>Times New Roman</vt:lpstr>
      <vt:lpstr>Wingdings 2</vt:lpstr>
      <vt:lpstr>Kar Payı</vt:lpstr>
      <vt:lpstr>   BULUT NE KADAR              GÜVENLİ?</vt:lpstr>
      <vt:lpstr>Nasıl Başladı?</vt:lpstr>
      <vt:lpstr>NE KADAR GÜVENLİ?</vt:lpstr>
      <vt:lpstr>ÖRNEK VERMEK İSTERSEK;</vt:lpstr>
      <vt:lpstr>Hangi SAĞLAYICIYI TERCİH ETMELİYİZ</vt:lpstr>
      <vt:lpstr>PowerPoint Sunusu</vt:lpstr>
      <vt:lpstr>Örnek olay soruları</vt:lpstr>
      <vt:lpstr>UYGULAMADA YBS SORULARI</vt:lpstr>
      <vt:lpstr>PowerPoint Sunusu</vt:lpstr>
    </vt:vector>
  </TitlesOfParts>
  <Company>HALIC UNIVERSITESI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BULUT NE KADAR GÜVENLİ?</dc:title>
  <dc:creator>"%username%"</dc:creator>
  <cp:lastModifiedBy>"%username%"</cp:lastModifiedBy>
  <cp:revision>10</cp:revision>
  <dcterms:created xsi:type="dcterms:W3CDTF">2022-04-07T10:26:37Z</dcterms:created>
  <dcterms:modified xsi:type="dcterms:W3CDTF">2022-04-07T11:36:51Z</dcterms:modified>
</cp:coreProperties>
</file>