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586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2073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9443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6856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8837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6405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2780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2495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376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151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0090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85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52955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14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264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008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075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18963321-CF32-4C77-8AE6-A74C07DE23CE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BE047B3-B59B-42D2-86D9-A288DBB8D2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197097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>
                <a:solidFill>
                  <a:schemeClr val="tx1"/>
                </a:solidFill>
              </a:rPr>
              <a:t>Border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States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Industries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Fuels’in</a:t>
            </a:r>
            <a:r>
              <a:rPr lang="tr-TR" dirty="0" smtClean="0">
                <a:solidFill>
                  <a:schemeClr val="tx1"/>
                </a:solidFill>
              </a:rPr>
              <a:t> KKP ile Hızla Büyümesi</a:t>
            </a:r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4137" y="5351247"/>
            <a:ext cx="2546757" cy="1049554"/>
          </a:xfrm>
        </p:spPr>
        <p:txBody>
          <a:bodyPr>
            <a:normAutofit fontScale="85000" lnSpcReduction="10000"/>
          </a:bodyPr>
          <a:lstStyle/>
          <a:p>
            <a:r>
              <a:rPr lang="tr-TR" dirty="0" err="1" smtClean="0"/>
              <a:t>Hasancan</a:t>
            </a:r>
            <a:r>
              <a:rPr lang="tr-TR" dirty="0" smtClean="0"/>
              <a:t> YAVUZ</a:t>
            </a:r>
          </a:p>
          <a:p>
            <a:r>
              <a:rPr lang="tr-TR" dirty="0" smtClean="0"/>
              <a:t>Fatma ALKAN</a:t>
            </a:r>
          </a:p>
          <a:p>
            <a:r>
              <a:rPr lang="tr-TR" dirty="0" smtClean="0"/>
              <a:t>Gizem FURAT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06087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ÖZET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BSE nedir?</a:t>
            </a:r>
          </a:p>
          <a:p>
            <a:r>
              <a:rPr lang="tr-TR" dirty="0" smtClean="0"/>
              <a:t>Şirketin amacı nedir?</a:t>
            </a:r>
          </a:p>
          <a:p>
            <a:r>
              <a:rPr lang="tr-TR" dirty="0" err="1" smtClean="0"/>
              <a:t>Rigel</a:t>
            </a:r>
            <a:endParaRPr lang="tr-TR" dirty="0" smtClean="0"/>
          </a:p>
          <a:p>
            <a:r>
              <a:rPr lang="tr-TR" dirty="0" smtClean="0"/>
              <a:t>TOPCALL</a:t>
            </a:r>
          </a:p>
          <a:p>
            <a:r>
              <a:rPr lang="tr-TR" dirty="0" smtClean="0"/>
              <a:t>SAP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140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BSE genişlerken hangi problemlerle karşılaştı ?</a:t>
            </a:r>
            <a:br>
              <a:rPr lang="tr-TR" dirty="0" smtClean="0"/>
            </a:br>
            <a:r>
              <a:rPr lang="tr-TR" dirty="0" smtClean="0"/>
              <a:t>Bu problemlerden hangi yönetim, örgüt ve teknoloji faktörleri sorumludur 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13795" y="2015082"/>
            <a:ext cx="10353762" cy="4058751"/>
          </a:xfrm>
        </p:spPr>
        <p:txBody>
          <a:bodyPr/>
          <a:lstStyle/>
          <a:p>
            <a:r>
              <a:rPr lang="tr-TR" dirty="0" smtClean="0"/>
              <a:t>Eski KKP sistemi olan </a:t>
            </a:r>
            <a:r>
              <a:rPr lang="tr-TR" dirty="0" err="1" smtClean="0"/>
              <a:t>Rigel</a:t>
            </a:r>
            <a:r>
              <a:rPr lang="tr-TR" dirty="0" smtClean="0"/>
              <a:t>, şirketin iş hatlarını ve genişleyen büyümesini destekleyemedi. </a:t>
            </a:r>
          </a:p>
          <a:p>
            <a:r>
              <a:rPr lang="tr-TR" dirty="0" smtClean="0"/>
              <a:t>Yeni bir KKP sistemini uygulamaya karar verdi ve SAP AG’ </a:t>
            </a:r>
            <a:r>
              <a:rPr lang="tr-TR" dirty="0" err="1" smtClean="0"/>
              <a:t>nin</a:t>
            </a:r>
            <a:r>
              <a:rPr lang="tr-TR" dirty="0" smtClean="0"/>
              <a:t> kurumsal yazılımını seçti.</a:t>
            </a:r>
          </a:p>
          <a:p>
            <a:r>
              <a:rPr lang="tr-TR" dirty="0" smtClean="0"/>
              <a:t>BSE’ </a:t>
            </a:r>
            <a:r>
              <a:rPr lang="tr-TR" dirty="0" err="1" smtClean="0"/>
              <a:t>nin</a:t>
            </a:r>
            <a:r>
              <a:rPr lang="tr-TR" dirty="0" smtClean="0"/>
              <a:t> SAP yazılımında deneyimi yoktu.</a:t>
            </a:r>
          </a:p>
          <a:p>
            <a:r>
              <a:rPr lang="tr-TR" dirty="0" smtClean="0"/>
              <a:t>BSE, SAP yazılımındaki iş süreçlerinin </a:t>
            </a:r>
            <a:r>
              <a:rPr lang="tr-TR" dirty="0" err="1" smtClean="0"/>
              <a:t>adaptastonu</a:t>
            </a:r>
            <a:r>
              <a:rPr lang="tr-TR" dirty="0" smtClean="0"/>
              <a:t> yerine </a:t>
            </a:r>
            <a:r>
              <a:rPr lang="tr-TR" dirty="0" err="1" smtClean="0"/>
              <a:t>Rigel</a:t>
            </a:r>
            <a:r>
              <a:rPr lang="tr-TR" dirty="0" smtClean="0"/>
              <a:t> sistemine benzeyen yeni SAP sistemi yapmak için danışmalar kiraladı.</a:t>
            </a:r>
          </a:p>
          <a:p>
            <a:r>
              <a:rPr lang="tr-TR" dirty="0" smtClean="0"/>
              <a:t>KKP sisteminin başlatılması ertelendi.</a:t>
            </a:r>
          </a:p>
          <a:p>
            <a:r>
              <a:rPr lang="tr-TR" dirty="0" err="1" smtClean="0"/>
              <a:t>Maaliyet</a:t>
            </a:r>
            <a:r>
              <a:rPr lang="tr-TR" dirty="0" smtClean="0"/>
              <a:t> arttı.</a:t>
            </a:r>
          </a:p>
        </p:txBody>
      </p:sp>
    </p:spTree>
    <p:extLst>
      <p:ext uri="{BB962C8B-B14F-4D97-AF65-F5344CB8AC3E}">
        <p14:creationId xmlns:p14="http://schemas.microsoft.com/office/powerpoint/2010/main" val="356164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SAP KKP yazılımını kullanarak bir çözüm geliştirmek ne kadar kolaydır?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13795" y="1907016"/>
            <a:ext cx="10353762" cy="4058751"/>
          </a:xfrm>
        </p:spPr>
        <p:txBody>
          <a:bodyPr/>
          <a:lstStyle/>
          <a:p>
            <a:r>
              <a:rPr lang="tr-TR" dirty="0" err="1" smtClean="0"/>
              <a:t>BSE’in</a:t>
            </a:r>
            <a:r>
              <a:rPr lang="tr-TR" dirty="0" smtClean="0"/>
              <a:t> eski sisteminden alınan verilerin temizlenmesi ve dönüştürülmesi yönetimin beklediğinden daha uzun zaman almıştı.</a:t>
            </a:r>
          </a:p>
          <a:p>
            <a:r>
              <a:rPr lang="tr-TR" dirty="0" smtClean="0"/>
              <a:t>Fakat bu yazılımı kullanarak getirilen çözümler daha kalıcı olmuştur.</a:t>
            </a:r>
          </a:p>
        </p:txBody>
      </p:sp>
    </p:spTree>
    <p:extLst>
      <p:ext uri="{BB962C8B-B14F-4D97-AF65-F5344CB8AC3E}">
        <p14:creationId xmlns:p14="http://schemas.microsoft.com/office/powerpoint/2010/main" val="4092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SAP yazılımından elde edilebilecek yararları listeleyiniz.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Çevrimiçi kredi sürecini otomatik hale getirmek</a:t>
            </a:r>
          </a:p>
          <a:p>
            <a:r>
              <a:rPr lang="tr-TR" dirty="0" smtClean="0"/>
              <a:t>Malzeme listesi ve takım hazırlama</a:t>
            </a:r>
          </a:p>
          <a:p>
            <a:r>
              <a:rPr lang="tr-TR" dirty="0" smtClean="0"/>
              <a:t>Sipariş bildirimleri</a:t>
            </a:r>
          </a:p>
          <a:p>
            <a:r>
              <a:rPr lang="tr-TR" dirty="0" smtClean="0"/>
              <a:t>Satın alma siparişleri</a:t>
            </a:r>
          </a:p>
          <a:p>
            <a:r>
              <a:rPr lang="tr-TR" dirty="0" smtClean="0"/>
              <a:t>Zamandan kazanç</a:t>
            </a:r>
          </a:p>
          <a:p>
            <a:r>
              <a:rPr lang="tr-TR" dirty="0" smtClean="0"/>
              <a:t>Satış ve karlılık</a:t>
            </a:r>
          </a:p>
          <a:p>
            <a:r>
              <a:rPr lang="tr-TR" dirty="0" smtClean="0"/>
              <a:t>Çevrimiçi sipariş verme</a:t>
            </a:r>
          </a:p>
          <a:p>
            <a:pPr marL="3690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60149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Yeni sistem çözümü işletmeyi ne kadar değiştirmiştir?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Kendi SAP KKP sistemini kullanması işletmenin daha fazla büyümesini, karlılığını ve stok dönüşümünü arttırdı.</a:t>
            </a:r>
          </a:p>
          <a:p>
            <a:r>
              <a:rPr lang="tr-TR" dirty="0" smtClean="0"/>
              <a:t>Eski sistemde mevcut olmayan malzeme listesi ve takım hazırlama için destek olmuştur.</a:t>
            </a:r>
          </a:p>
          <a:p>
            <a:r>
              <a:rPr lang="tr-TR" dirty="0" smtClean="0"/>
              <a:t>Toptan dağıtım için uygulamalarını kullanmıştır.</a:t>
            </a:r>
          </a:p>
          <a:p>
            <a:r>
              <a:rPr lang="tr-TR" dirty="0" smtClean="0"/>
              <a:t>Satışlar eski sisteme oranla %300 oranında artmıştır.</a:t>
            </a:r>
          </a:p>
          <a:p>
            <a:pPr marL="3690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00566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BSE için bu çözüm ne kadar başarılıdır? Çözümün başarısını ölçmede kullanılan ölçütler nelerdir?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13795" y="1882078"/>
            <a:ext cx="10353762" cy="4058751"/>
          </a:xfrm>
        </p:spPr>
        <p:txBody>
          <a:bodyPr/>
          <a:lstStyle/>
          <a:p>
            <a:r>
              <a:rPr lang="tr-TR" dirty="0" smtClean="0"/>
              <a:t>%500 den daha fazla oranda kar elde ettiği için oldukça başarılıdır.</a:t>
            </a:r>
          </a:p>
          <a:p>
            <a:r>
              <a:rPr lang="tr-TR" dirty="0" smtClean="0"/>
              <a:t>SAP tüm </a:t>
            </a:r>
            <a:r>
              <a:rPr lang="tr-TR" dirty="0" err="1" smtClean="0"/>
              <a:t>BSE’in</a:t>
            </a:r>
            <a:r>
              <a:rPr lang="tr-TR" dirty="0" smtClean="0"/>
              <a:t> planlama ve bütçeleme verilerini çevrimiçi olarak uygun hale getirdiğinden, yönetim daha iyi ve daha hızlı karar verebiliyor.</a:t>
            </a:r>
          </a:p>
          <a:p>
            <a:r>
              <a:rPr lang="tr-TR" dirty="0" err="1" smtClean="0"/>
              <a:t>Gartner</a:t>
            </a:r>
            <a:r>
              <a:rPr lang="tr-TR" dirty="0" smtClean="0"/>
              <a:t> analizi ölçüt olarak alınabilecek SAP yazılımının finansal etkisini değerlendirmektedir.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59030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Eğer </a:t>
            </a:r>
            <a:r>
              <a:rPr lang="tr-TR" dirty="0" err="1" smtClean="0"/>
              <a:t>SAP’nin</a:t>
            </a:r>
            <a:r>
              <a:rPr lang="tr-TR" dirty="0" smtClean="0"/>
              <a:t> KKP uygulamalarından sorumlu olsaydık;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Eski sisteme benzetmek yerine yeni sisteme </a:t>
            </a:r>
            <a:r>
              <a:rPr lang="tr-TR" dirty="0" err="1" smtClean="0"/>
              <a:t>adaptosyanu</a:t>
            </a:r>
            <a:r>
              <a:rPr lang="tr-TR" dirty="0" smtClean="0"/>
              <a:t> sağlardık. Bu da bize zaman ve bütçe kaybı yaşatmazdı.</a:t>
            </a:r>
          </a:p>
          <a:p>
            <a:r>
              <a:rPr lang="tr-TR" dirty="0" smtClean="0"/>
              <a:t>SAP alanında çalışanlara eğitim verilmesini sağlardık.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681751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urşun Rengi">
  <a:themeElements>
    <a:clrScheme name="Kurşun Rengi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Kurşun Rengi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urşun Rengi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TM04033929[[fn=Kurşun Rengi]]</Template>
  <TotalTime>87</TotalTime>
  <Words>320</Words>
  <Application>Microsoft Office PowerPoint</Application>
  <PresentationFormat>Geniş ekran</PresentationFormat>
  <Paragraphs>40</Paragraphs>
  <Slides>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2" baseType="lpstr">
      <vt:lpstr>Calisto MT</vt:lpstr>
      <vt:lpstr>Trebuchet MS</vt:lpstr>
      <vt:lpstr>Wingdings 2</vt:lpstr>
      <vt:lpstr>Kurşun Rengi</vt:lpstr>
      <vt:lpstr>Border States Industries Fuels’in KKP ile Hızla Büyümesi</vt:lpstr>
      <vt:lpstr>ÖZET</vt:lpstr>
      <vt:lpstr>BSE genişlerken hangi problemlerle karşılaştı ? Bu problemlerden hangi yönetim, örgüt ve teknoloji faktörleri sorumludur ?</vt:lpstr>
      <vt:lpstr>SAP KKP yazılımını kullanarak bir çözüm geliştirmek ne kadar kolaydır?</vt:lpstr>
      <vt:lpstr>SAP yazılımından elde edilebilecek yararları listeleyiniz.</vt:lpstr>
      <vt:lpstr>Yeni sistem çözümü işletmeyi ne kadar değiştirmiştir?</vt:lpstr>
      <vt:lpstr>BSE için bu çözüm ne kadar başarılıdır? Çözümün başarısını ölçmede kullanılan ölçütler nelerdir?</vt:lpstr>
      <vt:lpstr>Eğer SAP’nin KKP uygulamalarından sorumlu olsaydık;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Border States Industries Fuels’in KKP ile Hızla Büyümesi</dc:title>
  <dc:creator>"%username%"</dc:creator>
  <cp:lastModifiedBy>"%username%"</cp:lastModifiedBy>
  <cp:revision>9</cp:revision>
  <dcterms:created xsi:type="dcterms:W3CDTF">2022-04-07T10:19:25Z</dcterms:created>
  <dcterms:modified xsi:type="dcterms:W3CDTF">2022-04-07T11:47:08Z</dcterms:modified>
</cp:coreProperties>
</file>