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557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252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72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4685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945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764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0445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450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513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910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82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5890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602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054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354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557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6F794-AD19-43D8-8113-EF0F904DFD54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484D40-CED3-4CFB-9AAA-4D7ED045BF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685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Çalışanların Ağlarda İzlenmesi: Etik Dışı mı Yoksa İyi Bir İş mi?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Ramazan Bilge </a:t>
            </a:r>
            <a:r>
              <a:rPr lang="tr-TR" dirty="0" err="1" smtClean="0"/>
              <a:t>Başgün</a:t>
            </a:r>
            <a:endParaRPr lang="tr-TR" dirty="0" smtClean="0"/>
          </a:p>
          <a:p>
            <a:r>
              <a:rPr lang="tr-TR" dirty="0" err="1" smtClean="0"/>
              <a:t>Kirkor</a:t>
            </a:r>
            <a:r>
              <a:rPr lang="tr-TR" dirty="0" smtClean="0"/>
              <a:t> Kıvanç</a:t>
            </a:r>
          </a:p>
          <a:p>
            <a:r>
              <a:rPr lang="tr-TR" dirty="0" smtClean="0"/>
              <a:t>Ayşe Nur </a:t>
            </a:r>
            <a:r>
              <a:rPr lang="tr-TR" dirty="0" err="1" smtClean="0"/>
              <a:t>Soyaslan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6763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17814" y="1387591"/>
            <a:ext cx="10515600" cy="5279217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Bu konuda yapılan araştırmalara göre;</a:t>
            </a:r>
          </a:p>
          <a:p>
            <a:r>
              <a:rPr lang="tr-TR" dirty="0" smtClean="0"/>
              <a:t>Çalışanların %77’sinin çalışma saatlerinde Facebook hesabının açık olduğunun</a:t>
            </a:r>
          </a:p>
          <a:p>
            <a:r>
              <a:rPr lang="tr-TR" dirty="0" smtClean="0"/>
              <a:t>Çalışanların internet gezintilerinin %40’ı kişisel sebepler olduğunun</a:t>
            </a:r>
          </a:p>
          <a:p>
            <a:r>
              <a:rPr lang="tr-TR" dirty="0" smtClean="0"/>
              <a:t>Çalışanların %90’nın işte kişisel e-posta gönderip aldığı bildirilmiştir.</a:t>
            </a:r>
          </a:p>
          <a:p>
            <a:r>
              <a:rPr lang="tr-TR" dirty="0" smtClean="0"/>
              <a:t>Her yıl üretkenlikte 650 milyon USD kayıp sonucunu ortaya çıkarmaktadır. </a:t>
            </a:r>
          </a:p>
          <a:p>
            <a:r>
              <a:rPr lang="tr-TR" dirty="0" smtClean="0"/>
              <a:t>Amerikan Yönetim Derneğinin araştırmasına göre, ş</a:t>
            </a:r>
            <a:r>
              <a:rPr lang="tr-TR" dirty="0" smtClean="0"/>
              <a:t>irketlerin %66’sının çalışanlarının veri trafiğinin incelendiği ortaya konulmuştur. </a:t>
            </a:r>
          </a:p>
          <a:p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9500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1. Yöneticiler Çalışan E-posta ve İnternet Kullanımını İzlemeli midir Neden?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Araştırmaların sonucundaki verilere göre, çalışanların çalışma saatleri içerisinde kişisel internet kullanımı üretkenlikte ciddi olarak kayıp yaratmaktadır. Bu yüzden işletmelerin</a:t>
            </a:r>
            <a:r>
              <a:rPr lang="tr-TR" dirty="0" smtClean="0"/>
              <a:t> her ne kadar etik dışı olsa da belirli sınırlar içerisinde çalışanlarını denetlemesi iş akışının sürekliliği açısından gereklidir.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4886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2. Bir İşletme İçin Etkili Bir E-posta ve Web Kullanım Politikası Belirleyiniz. 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Çalışanların kişisel e-posta adresleri açık olabilir fakat şirketlerin e-posta içeriklerine ulaşması mümkün olmamalıdır. </a:t>
            </a:r>
          </a:p>
          <a:p>
            <a:r>
              <a:rPr lang="tr-TR" dirty="0" smtClean="0"/>
              <a:t>Web kullanımı içerisinde iş ile alakalı olan web sitelerinin kullanımı açık olmalıdır.</a:t>
            </a:r>
          </a:p>
          <a:p>
            <a:r>
              <a:rPr lang="tr-TR" dirty="0" smtClean="0"/>
              <a:t>Mesai saatleri içerisinde belli bir üst limite kadar kişisel e-posta ve web kullanımına iş motivasyonu açısından izin verilmelidir.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0174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2800" dirty="0" smtClean="0"/>
              <a:t>3. Yöneticiler Çalışanları Web Davranışlarının İzlendiğine Dair Bilgilendirmeli midir veya Yöneticiler Gizlice mi İzlemelidir? Neden?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Çalışanlar web davranışlarının izlendiğine dair bilgilendirilmelidir çünkü aksi halde kişisel verilerin ihlaline girilmektedir. 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41029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04702" y="805699"/>
            <a:ext cx="10515600" cy="1613305"/>
          </a:xfrm>
        </p:spPr>
        <p:txBody>
          <a:bodyPr>
            <a:normAutofit fontScale="90000"/>
          </a:bodyPr>
          <a:lstStyle/>
          <a:p>
            <a:r>
              <a:rPr lang="tr-TR" sz="2800" dirty="0" smtClean="0"/>
              <a:t>1. Bu yazılımlar (</a:t>
            </a:r>
            <a:r>
              <a:rPr lang="tr-TR" sz="2800" dirty="0" err="1"/>
              <a:t>W</a:t>
            </a:r>
            <a:r>
              <a:rPr lang="tr-TR" sz="2800" dirty="0" err="1" smtClean="0"/>
              <a:t>ebsense</a:t>
            </a:r>
            <a:r>
              <a:rPr lang="tr-TR" sz="2800" dirty="0" smtClean="0"/>
              <a:t>, </a:t>
            </a:r>
            <a:r>
              <a:rPr lang="tr-TR" sz="2800" dirty="0" err="1" smtClean="0"/>
              <a:t>Barracuda</a:t>
            </a:r>
            <a:r>
              <a:rPr lang="tr-TR" sz="2800" dirty="0" smtClean="0"/>
              <a:t> Networks, </a:t>
            </a:r>
            <a:r>
              <a:rPr lang="tr-TR" sz="2800" dirty="0" err="1" smtClean="0"/>
              <a:t>MesageLabs</a:t>
            </a:r>
            <a:r>
              <a:rPr lang="tr-TR" sz="2800" dirty="0" smtClean="0"/>
              <a:t>, </a:t>
            </a:r>
            <a:r>
              <a:rPr lang="tr-TR" sz="2800" dirty="0" err="1" smtClean="0"/>
              <a:t>SpectorSoft</a:t>
            </a:r>
            <a:r>
              <a:rPr lang="tr-TR" sz="2800" dirty="0" smtClean="0"/>
              <a:t>) çalışanların hangi faaliyetlerini takip etmektedir? Bu yazılımları kullanarak bir işveren çalışanları hakkında ne öğrenebilir? 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419004"/>
            <a:ext cx="10515600" cy="3757959"/>
          </a:xfrm>
        </p:spPr>
        <p:txBody>
          <a:bodyPr/>
          <a:lstStyle/>
          <a:p>
            <a:r>
              <a:rPr lang="tr-TR" dirty="0" smtClean="0"/>
              <a:t>Çalışanların e-postası, webdeki yaptığı aramalar, gönderilen mail ekleri, indirilen zararlı yazılımları takip eden ağ güvenliği yazılımlarıdır.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6426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2. İşletmeler bu yazılımları kullanarak ne gibi kazanımlar sağlayabilir?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Zararlı yazılımların getireceği ek maliyetlerden şirketleri korur.</a:t>
            </a:r>
          </a:p>
          <a:p>
            <a:r>
              <a:rPr lang="tr-TR" dirty="0" smtClean="0"/>
              <a:t>Şirketlerin ağ güvenliğini sağlar.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2380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3. Çalıştığınız işyerinde işvereniniz sizi bu yazılımlarla izlese nasıl hissedersiniz? 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Baskı altında hissederiz.</a:t>
            </a:r>
          </a:p>
          <a:p>
            <a:r>
              <a:rPr lang="tr-TR" dirty="0" smtClean="0"/>
              <a:t>Motivasyonumuzu düşürür. </a:t>
            </a:r>
          </a:p>
          <a:p>
            <a:r>
              <a:rPr lang="tr-TR" dirty="0" smtClean="0"/>
              <a:t>Karşılıklı güveni sarsar. </a:t>
            </a:r>
          </a:p>
          <a:p>
            <a:pPr marL="0" indent="0">
              <a:buNone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13438977"/>
      </p:ext>
    </p:extLst>
  </p:cSld>
  <p:clrMapOvr>
    <a:masterClrMapping/>
  </p:clrMapOvr>
</p:sld>
</file>

<file path=ppt/theme/theme1.xml><?xml version="1.0" encoding="utf-8"?>
<a:theme xmlns:a="http://schemas.openxmlformats.org/drawingml/2006/main" name="Yüzeyler">
  <a:themeElements>
    <a:clrScheme name="Yüzeyler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Yüzeyler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Yüzeyler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323</Words>
  <Application>Microsoft Office PowerPoint</Application>
  <PresentationFormat>Geniş ekran</PresentationFormat>
  <Paragraphs>30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Yüzeyler</vt:lpstr>
      <vt:lpstr>Çalışanların Ağlarda İzlenmesi: Etik Dışı mı Yoksa İyi Bir İş mi?</vt:lpstr>
      <vt:lpstr> </vt:lpstr>
      <vt:lpstr>1. Yöneticiler Çalışan E-posta ve İnternet Kullanımını İzlemeli midir Neden?</vt:lpstr>
      <vt:lpstr>2. Bir İşletme İçin Etkili Bir E-posta ve Web Kullanım Politikası Belirleyiniz. </vt:lpstr>
      <vt:lpstr>3. Yöneticiler Çalışanları Web Davranışlarının İzlendiğine Dair Bilgilendirmeli midir veya Yöneticiler Gizlice mi İzlemelidir? Neden?</vt:lpstr>
      <vt:lpstr>1. Bu yazılımlar (Websense, Barracuda Networks, MesageLabs, SpectorSoft) çalışanların hangi faaliyetlerini takip etmektedir? Bu yazılımları kullanarak bir işveren çalışanları hakkında ne öğrenebilir? </vt:lpstr>
      <vt:lpstr>2. İşletmeler bu yazılımları kullanarak ne gibi kazanımlar sağlayabilir?</vt:lpstr>
      <vt:lpstr>3. Çalıştığınız işyerinde işvereniniz sizi bu yazılımlarla izlese nasıl hissedersiniz? 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Çalışanların Ağlarda İzlenmesi: Etik Dışı mı Yoksa İyi Bir İş mi?</dc:title>
  <dc:creator>"%username%"</dc:creator>
  <cp:lastModifiedBy>"%username%"</cp:lastModifiedBy>
  <cp:revision>7</cp:revision>
  <dcterms:created xsi:type="dcterms:W3CDTF">2022-04-07T10:35:52Z</dcterms:created>
  <dcterms:modified xsi:type="dcterms:W3CDTF">2022-04-07T11:31:05Z</dcterms:modified>
</cp:coreProperties>
</file>