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ACDAD-F5CD-4B30-A331-A9D4E3AB7DE9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017E6-9C0D-4293-A806-CC3BF311A8B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35657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ACDAD-F5CD-4B30-A331-A9D4E3AB7DE9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017E6-9C0D-4293-A806-CC3BF311A8B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05172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ACDAD-F5CD-4B30-A331-A9D4E3AB7DE9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017E6-9C0D-4293-A806-CC3BF311A8B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838163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tr-TR" smtClean="0"/>
              <a:t>Asıl metin stillerini düzenle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ACDAD-F5CD-4B30-A331-A9D4E3AB7DE9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017E6-9C0D-4293-A806-CC3BF311A8B1}" type="slidenum">
              <a:rPr lang="tr-TR" smtClean="0"/>
              <a:t>‹#›</a:t>
            </a:fld>
            <a:endParaRPr lang="tr-TR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270656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ACDAD-F5CD-4B30-A331-A9D4E3AB7DE9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017E6-9C0D-4293-A806-CC3BF311A8B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882506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üt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ACDAD-F5CD-4B30-A331-A9D4E3AB7DE9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017E6-9C0D-4293-A806-CC3BF311A8B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959397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Resim Sütu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ACDAD-F5CD-4B30-A331-A9D4E3AB7DE9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017E6-9C0D-4293-A806-CC3BF311A8B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779589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ACDAD-F5CD-4B30-A331-A9D4E3AB7DE9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017E6-9C0D-4293-A806-CC3BF311A8B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501665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ACDAD-F5CD-4B30-A331-A9D4E3AB7DE9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017E6-9C0D-4293-A806-CC3BF311A8B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65184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ACDAD-F5CD-4B30-A331-A9D4E3AB7DE9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017E6-9C0D-4293-A806-CC3BF311A8B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83466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ACDAD-F5CD-4B30-A331-A9D4E3AB7DE9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017E6-9C0D-4293-A806-CC3BF311A8B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8739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ACDAD-F5CD-4B30-A331-A9D4E3AB7DE9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017E6-9C0D-4293-A806-CC3BF311A8B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63898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ACDAD-F5CD-4B30-A331-A9D4E3AB7DE9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017E6-9C0D-4293-A806-CC3BF311A8B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97827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ACDAD-F5CD-4B30-A331-A9D4E3AB7DE9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017E6-9C0D-4293-A806-CC3BF311A8B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43731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ACDAD-F5CD-4B30-A331-A9D4E3AB7DE9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017E6-9C0D-4293-A806-CC3BF311A8B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45772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ACDAD-F5CD-4B30-A331-A9D4E3AB7DE9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017E6-9C0D-4293-A806-CC3BF311A8B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18287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ACDAD-F5CD-4B30-A331-A9D4E3AB7DE9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017E6-9C0D-4293-A806-CC3BF311A8B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31939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7ACDAD-F5CD-4B30-A331-A9D4E3AB7DE9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017E6-9C0D-4293-A806-CC3BF311A8B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229581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f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437587" y="558338"/>
            <a:ext cx="8825658" cy="3329581"/>
          </a:xfrm>
        </p:spPr>
        <p:txBody>
          <a:bodyPr/>
          <a:lstStyle/>
          <a:p>
            <a:pPr algn="ctr"/>
            <a:r>
              <a:rPr lang="tr-TR" sz="7000" dirty="0" smtClean="0">
                <a:latin typeface="Calibri" panose="020F0502020204030204" pitchFamily="34" charset="0"/>
                <a:cs typeface="Calibri" panose="020F0502020204030204" pitchFamily="34" charset="0"/>
              </a:rPr>
              <a:t>TEKNOLOJİ ÇOK MU FAZLA?</a:t>
            </a:r>
            <a:endParaRPr lang="tr-TR" sz="7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154955" y="5029200"/>
            <a:ext cx="8825658" cy="964276"/>
          </a:xfrm>
        </p:spPr>
        <p:txBody>
          <a:bodyPr>
            <a:noAutofit/>
          </a:bodyPr>
          <a:lstStyle/>
          <a:p>
            <a:pPr algn="ctr"/>
            <a:r>
              <a:rPr lang="tr-T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Yudum demir</a:t>
            </a:r>
          </a:p>
          <a:p>
            <a:pPr algn="ctr"/>
            <a:r>
              <a:rPr lang="tr-T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Sedat </a:t>
            </a:r>
            <a:r>
              <a:rPr lang="tr-TR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şansal</a:t>
            </a:r>
            <a:endParaRPr lang="tr-T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tr-T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Yusuf tokmak</a:t>
            </a:r>
            <a:endParaRPr lang="tr-T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1818" y="4045861"/>
            <a:ext cx="2454245" cy="2454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00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>
                <a:latin typeface="Calibri" panose="020F0502020204030204" pitchFamily="34" charset="0"/>
                <a:cs typeface="Calibri" panose="020F0502020204030204" pitchFamily="34" charset="0"/>
              </a:rPr>
              <a:t>ÖZET</a:t>
            </a:r>
            <a:endParaRPr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03312" y="1853248"/>
            <a:ext cx="8946541" cy="4395151"/>
          </a:xfrm>
        </p:spPr>
        <p:txBody>
          <a:bodyPr>
            <a:normAutofit/>
          </a:bodyPr>
          <a:lstStyle/>
          <a:p>
            <a:endParaRPr lang="tr-TR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dirty="0" smtClean="0">
                <a:latin typeface="Calibri" panose="020F0502020204030204" pitchFamily="34" charset="0"/>
                <a:cs typeface="Calibri" panose="020F0502020204030204" pitchFamily="34" charset="0"/>
              </a:rPr>
              <a:t>Teknoloji bizi aptallaştırıyor mu yoksa </a:t>
            </a:r>
            <a:r>
              <a:rPr lang="tr-T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akıllılaştırıyolar</a:t>
            </a:r>
            <a:r>
              <a:rPr lang="tr-TR" dirty="0" smtClean="0">
                <a:latin typeface="Calibri" panose="020F0502020204030204" pitchFamily="34" charset="0"/>
                <a:cs typeface="Calibri" panose="020F0502020204030204" pitchFamily="34" charset="0"/>
              </a:rPr>
              <a:t> mı ?</a:t>
            </a:r>
          </a:p>
          <a:p>
            <a:r>
              <a:rPr lang="tr-TR" dirty="0" smtClean="0">
                <a:latin typeface="Calibri" panose="020F0502020204030204" pitchFamily="34" charset="0"/>
                <a:cs typeface="Calibri" panose="020F0502020204030204" pitchFamily="34" charset="0"/>
              </a:rPr>
              <a:t>İnternet (Google ,</a:t>
            </a:r>
            <a:r>
              <a:rPr lang="tr-T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Wikipedia</a:t>
            </a:r>
            <a:r>
              <a:rPr lang="tr-TR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tr-TR" dirty="0" smtClean="0">
                <a:latin typeface="Calibri" panose="020F0502020204030204" pitchFamily="34" charset="0"/>
                <a:cs typeface="Calibri" panose="020F0502020204030204" pitchFamily="34" charset="0"/>
              </a:rPr>
              <a:t>Dijital medya Teknolojileri (</a:t>
            </a:r>
            <a:r>
              <a:rPr lang="tr-T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Blog</a:t>
            </a:r>
            <a:r>
              <a:rPr lang="tr-TR" dirty="0" smtClean="0">
                <a:latin typeface="Calibri" panose="020F0502020204030204" pitchFamily="34" charset="0"/>
                <a:cs typeface="Calibri" panose="020F0502020204030204" pitchFamily="34" charset="0"/>
              </a:rPr>
              <a:t>, fotoğraflar ,video)</a:t>
            </a:r>
          </a:p>
          <a:p>
            <a:r>
              <a:rPr lang="tr-TR" dirty="0" smtClean="0">
                <a:latin typeface="Calibri" panose="020F0502020204030204" pitchFamily="34" charset="0"/>
                <a:cs typeface="Calibri" panose="020F0502020204030204" pitchFamily="34" charset="0"/>
              </a:rPr>
              <a:t>Baskı Makineleri</a:t>
            </a:r>
          </a:p>
          <a:p>
            <a:r>
              <a:rPr lang="tr-TR" dirty="0" smtClean="0">
                <a:latin typeface="Calibri" panose="020F0502020204030204" pitchFamily="34" charset="0"/>
                <a:cs typeface="Calibri" panose="020F0502020204030204" pitchFamily="34" charset="0"/>
              </a:rPr>
              <a:t>Düşünme ve odaklanma </a:t>
            </a:r>
            <a:r>
              <a:rPr lang="tr-T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kabileyetimiz</a:t>
            </a:r>
            <a:endParaRPr lang="tr-TR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dirty="0" smtClean="0">
                <a:latin typeface="Calibri" panose="020F0502020204030204" pitchFamily="34" charset="0"/>
                <a:cs typeface="Calibri" panose="020F0502020204030204" pitchFamily="34" charset="0"/>
              </a:rPr>
              <a:t>Web 2.0 (sosyal teknolojiler)</a:t>
            </a:r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88931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11625" y="1014152"/>
            <a:ext cx="8946541" cy="4369723"/>
          </a:xfrm>
        </p:spPr>
        <p:txBody>
          <a:bodyPr/>
          <a:lstStyle/>
          <a:p>
            <a:endParaRPr lang="tr-TR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Düşünme ve odaklanma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kabileyetimiz</a:t>
            </a:r>
            <a:endParaRPr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Web 2.0 (sosyal teknolojiler</a:t>
            </a:r>
            <a:r>
              <a:rPr lang="tr-TR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tr-T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Tv</a:t>
            </a:r>
            <a:r>
              <a:rPr lang="tr-TR" dirty="0" smtClean="0">
                <a:latin typeface="Calibri" panose="020F0502020204030204" pitchFamily="34" charset="0"/>
                <a:cs typeface="Calibri" panose="020F0502020204030204" pitchFamily="34" charset="0"/>
              </a:rPr>
              <a:t>, Internet ve video oyunları </a:t>
            </a:r>
          </a:p>
          <a:p>
            <a:r>
              <a:rPr lang="tr-TR" dirty="0" smtClean="0">
                <a:latin typeface="Calibri" panose="020F0502020204030204" pitchFamily="34" charset="0"/>
                <a:cs typeface="Calibri" panose="020F0502020204030204" pitchFamily="34" charset="0"/>
              </a:rPr>
              <a:t>Çoklu görevler </a:t>
            </a:r>
          </a:p>
          <a:p>
            <a:r>
              <a:rPr lang="tr-TR" dirty="0" smtClean="0">
                <a:latin typeface="Calibri" panose="020F0502020204030204" pitchFamily="34" charset="0"/>
                <a:cs typeface="Calibri" panose="020F0502020204030204" pitchFamily="34" charset="0"/>
              </a:rPr>
              <a:t>Yapay sinir ağları</a:t>
            </a:r>
          </a:p>
          <a:p>
            <a:endParaRPr lang="tr-TR" dirty="0" smtClean="0"/>
          </a:p>
          <a:p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4125249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>
                <a:latin typeface="Calibri" panose="020F0502020204030204" pitchFamily="34" charset="0"/>
                <a:cs typeface="Calibri" panose="020F0502020204030204" pitchFamily="34" charset="0"/>
              </a:rPr>
              <a:t>SORULAR</a:t>
            </a:r>
            <a:endParaRPr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>
                <a:latin typeface="Calibri" panose="020F0502020204030204" pitchFamily="34" charset="0"/>
                <a:cs typeface="Calibri" panose="020F0502020204030204" pitchFamily="34" charset="0"/>
              </a:rPr>
              <a:t>S-1 ) 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Dijital medya kullanımını destekleyen ve dijital medya kullanımına karşı gelen argümanlar nelerdir</a:t>
            </a:r>
            <a:r>
              <a:rPr lang="tr-TR" dirty="0" smtClean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r>
              <a:rPr lang="tr-TR" dirty="0" smtClean="0">
                <a:latin typeface="Calibri" panose="020F0502020204030204" pitchFamily="34" charset="0"/>
                <a:cs typeface="Calibri" panose="020F0502020204030204" pitchFamily="34" charset="0"/>
              </a:rPr>
              <a:t>C-1 )</a:t>
            </a:r>
          </a:p>
          <a:p>
            <a:r>
              <a:rPr lang="tr-TR" dirty="0" smtClean="0">
                <a:latin typeface="Calibri" panose="020F0502020204030204" pitchFamily="34" charset="0"/>
                <a:cs typeface="Calibri" panose="020F0502020204030204" pitchFamily="34" charset="0"/>
              </a:rPr>
              <a:t>internet (Google, </a:t>
            </a:r>
            <a:r>
              <a:rPr lang="tr-T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wikipedia</a:t>
            </a:r>
            <a:r>
              <a:rPr lang="tr-TR" dirty="0" smtClean="0">
                <a:latin typeface="Calibri" panose="020F0502020204030204" pitchFamily="34" charset="0"/>
                <a:cs typeface="Calibri" panose="020F0502020204030204" pitchFamily="34" charset="0"/>
              </a:rPr>
              <a:t>) destekler.</a:t>
            </a:r>
          </a:p>
          <a:p>
            <a:r>
              <a:rPr lang="tr-TR" dirty="0" smtClean="0">
                <a:latin typeface="Calibri" panose="020F0502020204030204" pitchFamily="34" charset="0"/>
                <a:cs typeface="Calibri" panose="020F0502020204030204" pitchFamily="34" charset="0"/>
              </a:rPr>
              <a:t>Dijital medya Teknolojileri desteklemeyebilir.</a:t>
            </a:r>
          </a:p>
          <a:p>
            <a:pPr marL="0" indent="0">
              <a:buNone/>
            </a:pPr>
            <a:r>
              <a:rPr lang="tr-TR" dirty="0" smtClean="0"/>
              <a:t>   </a:t>
            </a:r>
          </a:p>
          <a:p>
            <a:endParaRPr lang="tr-TR" dirty="0"/>
          </a:p>
        </p:txBody>
      </p:sp>
      <p:pic>
        <p:nvPicPr>
          <p:cNvPr id="1026" name="Picture 2" descr="teknoloji.jf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785" y="4566457"/>
            <a:ext cx="3443837" cy="1934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7531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995246" y="673331"/>
            <a:ext cx="8946541" cy="4585855"/>
          </a:xfrm>
        </p:spPr>
        <p:txBody>
          <a:bodyPr/>
          <a:lstStyle/>
          <a:p>
            <a:endParaRPr lang="tr-TR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dirty="0" smtClean="0">
                <a:latin typeface="Calibri" panose="020F0502020204030204" pitchFamily="34" charset="0"/>
                <a:cs typeface="Calibri" panose="020F0502020204030204" pitchFamily="34" charset="0"/>
              </a:rPr>
              <a:t>S-2 ) İnsan 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beyni sürekli dijital medya kullanımından nasıl etkilenmektedir</a:t>
            </a:r>
            <a:r>
              <a:rPr lang="tr-TR" dirty="0" smtClean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r>
              <a:rPr lang="tr-TR" dirty="0" smtClean="0">
                <a:latin typeface="Calibri" panose="020F0502020204030204" pitchFamily="34" charset="0"/>
                <a:cs typeface="Calibri" panose="020F0502020204030204" pitchFamily="34" charset="0"/>
              </a:rPr>
              <a:t>C-2 )</a:t>
            </a:r>
          </a:p>
          <a:p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smtClean="0">
                <a:latin typeface="Calibri" panose="020F0502020204030204" pitchFamily="34" charset="0"/>
                <a:cs typeface="Calibri" panose="020F0502020204030204" pitchFamily="34" charset="0"/>
              </a:rPr>
              <a:t>Derinlemesine düşünme enformasyon tutma yeteneğimizi azaltmaktadır görsel işleme kabiliyetimizi geliştirmektedir.</a:t>
            </a:r>
            <a:endParaRPr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50" name="Picture 2" descr="teknoloji4.jf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905" y="4421331"/>
            <a:ext cx="3676089" cy="2104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0957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03312" y="1146831"/>
            <a:ext cx="8946541" cy="4195481"/>
          </a:xfrm>
        </p:spPr>
        <p:txBody>
          <a:bodyPr/>
          <a:lstStyle/>
          <a:p>
            <a:r>
              <a:rPr lang="tr-TR" dirty="0" smtClean="0">
                <a:latin typeface="Calibri" panose="020F0502020204030204" pitchFamily="34" charset="0"/>
                <a:cs typeface="Calibri" panose="020F0502020204030204" pitchFamily="34" charset="0"/>
              </a:rPr>
              <a:t>S-3 ) Bu 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argümanların, dijital medya kullanımının lehine ağır bastığını düşünüyor musunuz? Neden? </a:t>
            </a:r>
            <a:endParaRPr lang="tr-TR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dirty="0" smtClean="0">
                <a:latin typeface="Calibri" panose="020F0502020204030204" pitchFamily="34" charset="0"/>
                <a:cs typeface="Calibri" panose="020F0502020204030204" pitchFamily="34" charset="0"/>
              </a:rPr>
              <a:t>C-3 )</a:t>
            </a:r>
          </a:p>
          <a:p>
            <a:r>
              <a:rPr lang="tr-TR" dirty="0" smtClean="0">
                <a:latin typeface="Calibri" panose="020F0502020204030204" pitchFamily="34" charset="0"/>
                <a:cs typeface="Calibri" panose="020F0502020204030204" pitchFamily="34" charset="0"/>
              </a:rPr>
              <a:t>Ağır bastığını düşünmüyoruz. Çünkü Dijital medya kullanımının gerçek kaliteyi düşürdüğünü vurgulamaktadır.</a:t>
            </a:r>
            <a:endParaRPr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9767" y="3738233"/>
            <a:ext cx="3844464" cy="2306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113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03312" y="1712422"/>
            <a:ext cx="8946541" cy="4535977"/>
          </a:xfrm>
        </p:spPr>
        <p:txBody>
          <a:bodyPr/>
          <a:lstStyle/>
          <a:p>
            <a:r>
              <a:rPr lang="tr-TR" dirty="0" smtClean="0">
                <a:latin typeface="Calibri" panose="020F0502020204030204" pitchFamily="34" charset="0"/>
                <a:cs typeface="Calibri" panose="020F0502020204030204" pitchFamily="34" charset="0"/>
              </a:rPr>
              <a:t>S-4 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)Çocukların dijital medya kullanımına ilişkin ne gibi ilave endişeler söz konusudur? 8 yaşın altındaki çocuklar bilgisayar ve cep telefonu kullanabilirler mi? Neden? </a:t>
            </a:r>
            <a:endParaRPr lang="tr-TR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dirty="0" smtClean="0">
                <a:latin typeface="Calibri" panose="020F0502020204030204" pitchFamily="34" charset="0"/>
                <a:cs typeface="Calibri" panose="020F0502020204030204" pitchFamily="34" charset="0"/>
              </a:rPr>
              <a:t>C-4)</a:t>
            </a:r>
          </a:p>
          <a:p>
            <a:r>
              <a:rPr lang="tr-TR" dirty="0" smtClean="0">
                <a:latin typeface="Calibri" panose="020F0502020204030204" pitchFamily="34" charset="0"/>
                <a:cs typeface="Calibri" panose="020F0502020204030204" pitchFamily="34" charset="0"/>
              </a:rPr>
              <a:t>Çocuklar etkisi daha büyük çünkü çocukların beyinleri halen gelişmektedir uyarı etkilerine karşı koymaya çabalamaktadır.</a:t>
            </a:r>
            <a:endParaRPr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049" y="4303308"/>
            <a:ext cx="3308206" cy="1869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927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402570" y="2551682"/>
            <a:ext cx="8946541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6000" dirty="0" smtClean="0">
                <a:latin typeface="Calibri" panose="020F0502020204030204" pitchFamily="34" charset="0"/>
                <a:cs typeface="Calibri" panose="020F0502020204030204" pitchFamily="34" charset="0"/>
              </a:rPr>
              <a:t>TEŞEKKÜRLER </a:t>
            </a:r>
            <a:r>
              <a:rPr lang="tr-TR" sz="6000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</a:t>
            </a:r>
            <a:endParaRPr lang="tr-TR" sz="6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9484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İyon">
  <a:themeElements>
    <a:clrScheme name="İy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İy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İy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72</TotalTime>
  <Words>205</Words>
  <Application>Microsoft Office PowerPoint</Application>
  <PresentationFormat>Geniş ekran</PresentationFormat>
  <Paragraphs>47</Paragraphs>
  <Slides>8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Gothic</vt:lpstr>
      <vt:lpstr>Wingdings</vt:lpstr>
      <vt:lpstr>Wingdings 3</vt:lpstr>
      <vt:lpstr>İyon</vt:lpstr>
      <vt:lpstr>TEKNOLOJİ ÇOK MU FAZLA?</vt:lpstr>
      <vt:lpstr>ÖZET</vt:lpstr>
      <vt:lpstr>PowerPoint Sunusu</vt:lpstr>
      <vt:lpstr>SORULAR</vt:lpstr>
      <vt:lpstr>PowerPoint Sunusu</vt:lpstr>
      <vt:lpstr>PowerPoint Sunusu</vt:lpstr>
      <vt:lpstr>PowerPoint Sunusu</vt:lpstr>
      <vt:lpstr>PowerPoint Sunusu</vt:lpstr>
    </vt:vector>
  </TitlesOfParts>
  <Company>HALIC UNIVERSITESI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TEKNOLOJİ ÇOK MU FAZLA?</dc:title>
  <dc:creator>"%username%"</dc:creator>
  <cp:lastModifiedBy>"%username%"</cp:lastModifiedBy>
  <cp:revision>9</cp:revision>
  <dcterms:created xsi:type="dcterms:W3CDTF">2022-04-07T10:28:55Z</dcterms:created>
  <dcterms:modified xsi:type="dcterms:W3CDTF">2022-04-07T11:41:51Z</dcterms:modified>
</cp:coreProperties>
</file>